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600450" cy="5329238"/>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9">
          <p15:clr>
            <a:srgbClr val="A4A3A4"/>
          </p15:clr>
        </p15:guide>
        <p15:guide id="2" pos="11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616" y="510"/>
      </p:cViewPr>
      <p:guideLst>
        <p:guide orient="horz" pos="1679"/>
        <p:guide pos="1134"/>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0034" y="1655518"/>
            <a:ext cx="3060383" cy="1142332"/>
          </a:xfrm>
          <a:prstGeom prst="rect">
            <a:avLst/>
          </a:prstGeom>
        </p:spPr>
        <p:txBody>
          <a:bodyPr lIns="51024" tIns="25512" rIns="51024" bIns="25512"/>
          <a:lstStyle/>
          <a:p>
            <a:r>
              <a:rPr kumimoji="1" lang="ja-JP" altLang="en-US"/>
              <a:t>マスタ タイトルの書式設定</a:t>
            </a:r>
          </a:p>
        </p:txBody>
      </p:sp>
      <p:sp>
        <p:nvSpPr>
          <p:cNvPr id="3" name="サブタイトル 2"/>
          <p:cNvSpPr>
            <a:spLocks noGrp="1"/>
          </p:cNvSpPr>
          <p:nvPr>
            <p:ph type="subTitle" idx="1"/>
          </p:nvPr>
        </p:nvSpPr>
        <p:spPr>
          <a:xfrm>
            <a:off x="540068" y="3019902"/>
            <a:ext cx="2520315" cy="1361916"/>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1243489"/>
            <a:ext cx="3240405" cy="3517051"/>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610326" y="213417"/>
            <a:ext cx="810101" cy="4547123"/>
          </a:xfrm>
          <a:prstGeom prst="rect">
            <a:avLst/>
          </a:prstGeom>
        </p:spPr>
        <p:txBody>
          <a:bodyPr vert="eaVert"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213417"/>
            <a:ext cx="2370296" cy="4547123"/>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idx="1"/>
          </p:nvPr>
        </p:nvSpPr>
        <p:spPr>
          <a:xfrm>
            <a:off x="180023" y="1243489"/>
            <a:ext cx="3240405" cy="3517051"/>
          </a:xfrm>
          <a:prstGeom prst="rect">
            <a:avLst/>
          </a:prstGeom>
        </p:spPr>
        <p:txBody>
          <a:bodyPr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84410" y="3424529"/>
            <a:ext cx="3060383" cy="1058446"/>
          </a:xfrm>
          <a:prstGeom prst="rect">
            <a:avLst/>
          </a:prstGeom>
        </p:spPr>
        <p:txBody>
          <a:bodyPr lIns="51024" tIns="25512" rIns="51024" bIns="25512" anchor="t"/>
          <a:lstStyle>
            <a:lvl1pPr algn="l">
              <a:defRPr sz="22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84410" y="2258759"/>
            <a:ext cx="3060383" cy="1165770"/>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sz="half" idx="1"/>
          </p:nvPr>
        </p:nvSpPr>
        <p:spPr>
          <a:xfrm>
            <a:off x="180022"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1830229"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80023" y="1192911"/>
            <a:ext cx="1590824"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80023" y="1690059"/>
            <a:ext cx="1590824"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828979" y="1192911"/>
            <a:ext cx="1591449"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828979" y="1690059"/>
            <a:ext cx="1591449"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8" name="フッター プレースホルダ 7"/>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日付プレースホルダ 2"/>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4" name="フッター プレースホルダ 3"/>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3" name="フッター プレースホルダ 2"/>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2183"/>
            <a:ext cx="1184523" cy="903010"/>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コンテンツ プレースホルダ 2"/>
          <p:cNvSpPr>
            <a:spLocks noGrp="1"/>
          </p:cNvSpPr>
          <p:nvPr>
            <p:ph idx="1"/>
          </p:nvPr>
        </p:nvSpPr>
        <p:spPr>
          <a:xfrm>
            <a:off x="1407676" y="212183"/>
            <a:ext cx="2012752" cy="4548357"/>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80023" y="1115193"/>
            <a:ext cx="1184523" cy="3645347"/>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05713" y="3730466"/>
            <a:ext cx="2160270" cy="440403"/>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図プレースホルダ 2"/>
          <p:cNvSpPr>
            <a:spLocks noGrp="1"/>
          </p:cNvSpPr>
          <p:nvPr>
            <p:ph type="pic" idx="1"/>
          </p:nvPr>
        </p:nvSpPr>
        <p:spPr>
          <a:xfrm>
            <a:off x="705713" y="476177"/>
            <a:ext cx="2160270" cy="3197543"/>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705713" y="4170869"/>
            <a:ext cx="2160270" cy="625445"/>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正方形/長方形 15"/>
          <p:cNvSpPr/>
          <p:nvPr userDrawn="1"/>
        </p:nvSpPr>
        <p:spPr>
          <a:xfrm>
            <a:off x="180000" y="180000"/>
            <a:ext cx="3240360" cy="4968000"/>
          </a:xfrm>
          <a:prstGeom prst="rect">
            <a:avLst/>
          </a:prstGeom>
          <a:noFill/>
          <a:ln w="3175">
            <a:solidFill>
              <a:srgbClr val="0099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666750" y="1872531"/>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オンデマンド</a:t>
            </a:r>
            <a:r>
              <a:rPr lang="ja-JP" altLang="en-US" sz="800" b="1" u="sng">
                <a:latin typeface="ＭＳ Ｐゴシック" pitchFamily="50" charset="-128"/>
                <a:ea typeface="ＭＳ Ｐゴシック" pitchFamily="50" charset="-128"/>
                <a:cs typeface="ＭＳ Ｐゴシック" pitchFamily="50" charset="-128"/>
              </a:rPr>
              <a:t>年賀</a:t>
            </a:r>
            <a:r>
              <a:rPr kumimoji="1" lang="ja-JP" altLang="en-US" sz="800" b="1" i="0" u="sng"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はがき専用テンプレートです。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a:solidFill>
                  <a:srgbClr val="FF0000"/>
                </a:solidFill>
              </a:rPr>
              <a:t>上下左右にそれぞれ５</a:t>
            </a:r>
            <a:r>
              <a:rPr lang="en-US" altLang="ja-JP" sz="800" b="1">
                <a:solidFill>
                  <a:srgbClr val="FF0000"/>
                </a:solidFill>
              </a:rPr>
              <a:t>mm</a:t>
            </a:r>
            <a:r>
              <a:rPr lang="ja-JP" altLang="ja-JP" sz="800" b="1">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71</Words>
  <Application>Microsoft Office PowerPoint</Application>
  <PresentationFormat>ユーザー設定</PresentationFormat>
  <Paragraphs>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Win10_PC1</cp:lastModifiedBy>
  <cp:revision>10</cp:revision>
  <dcterms:created xsi:type="dcterms:W3CDTF">2015-11-03T22:53:30Z</dcterms:created>
  <dcterms:modified xsi:type="dcterms:W3CDTF">2019-10-24T08:34:58Z</dcterms:modified>
</cp:coreProperties>
</file>