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3600450" cy="5329238"/>
  <p:notesSz cx="6858000" cy="9144000"/>
  <p:defaultTextStyle>
    <a:defPPr>
      <a:defRPr lang="ja-JP"/>
    </a:defPPr>
    <a:lvl1pPr marL="0" algn="l" defTabSz="510235" rtl="0" eaLnBrk="1" latinLnBrk="0" hangingPunct="1">
      <a:defRPr kumimoji="1" sz="1000" kern="1200">
        <a:solidFill>
          <a:schemeClr val="tx1"/>
        </a:solidFill>
        <a:latin typeface="+mn-lt"/>
        <a:ea typeface="+mn-ea"/>
        <a:cs typeface="+mn-cs"/>
      </a:defRPr>
    </a:lvl1pPr>
    <a:lvl2pPr marL="255118" algn="l" defTabSz="510235" rtl="0" eaLnBrk="1" latinLnBrk="0" hangingPunct="1">
      <a:defRPr kumimoji="1" sz="1000" kern="1200">
        <a:solidFill>
          <a:schemeClr val="tx1"/>
        </a:solidFill>
        <a:latin typeface="+mn-lt"/>
        <a:ea typeface="+mn-ea"/>
        <a:cs typeface="+mn-cs"/>
      </a:defRPr>
    </a:lvl2pPr>
    <a:lvl3pPr marL="510235" algn="l" defTabSz="510235" rtl="0" eaLnBrk="1" latinLnBrk="0" hangingPunct="1">
      <a:defRPr kumimoji="1" sz="1000" kern="1200">
        <a:solidFill>
          <a:schemeClr val="tx1"/>
        </a:solidFill>
        <a:latin typeface="+mn-lt"/>
        <a:ea typeface="+mn-ea"/>
        <a:cs typeface="+mn-cs"/>
      </a:defRPr>
    </a:lvl3pPr>
    <a:lvl4pPr marL="765353" algn="l" defTabSz="510235" rtl="0" eaLnBrk="1" latinLnBrk="0" hangingPunct="1">
      <a:defRPr kumimoji="1" sz="1000" kern="1200">
        <a:solidFill>
          <a:schemeClr val="tx1"/>
        </a:solidFill>
        <a:latin typeface="+mn-lt"/>
        <a:ea typeface="+mn-ea"/>
        <a:cs typeface="+mn-cs"/>
      </a:defRPr>
    </a:lvl4pPr>
    <a:lvl5pPr marL="1020470" algn="l" defTabSz="510235" rtl="0" eaLnBrk="1" latinLnBrk="0" hangingPunct="1">
      <a:defRPr kumimoji="1" sz="1000" kern="1200">
        <a:solidFill>
          <a:schemeClr val="tx1"/>
        </a:solidFill>
        <a:latin typeface="+mn-lt"/>
        <a:ea typeface="+mn-ea"/>
        <a:cs typeface="+mn-cs"/>
      </a:defRPr>
    </a:lvl5pPr>
    <a:lvl6pPr marL="1275588" algn="l" defTabSz="510235" rtl="0" eaLnBrk="1" latinLnBrk="0" hangingPunct="1">
      <a:defRPr kumimoji="1" sz="1000" kern="1200">
        <a:solidFill>
          <a:schemeClr val="tx1"/>
        </a:solidFill>
        <a:latin typeface="+mn-lt"/>
        <a:ea typeface="+mn-ea"/>
        <a:cs typeface="+mn-cs"/>
      </a:defRPr>
    </a:lvl6pPr>
    <a:lvl7pPr marL="1530706" algn="l" defTabSz="510235" rtl="0" eaLnBrk="1" latinLnBrk="0" hangingPunct="1">
      <a:defRPr kumimoji="1" sz="1000" kern="1200">
        <a:solidFill>
          <a:schemeClr val="tx1"/>
        </a:solidFill>
        <a:latin typeface="+mn-lt"/>
        <a:ea typeface="+mn-ea"/>
        <a:cs typeface="+mn-cs"/>
      </a:defRPr>
    </a:lvl7pPr>
    <a:lvl8pPr marL="1785823" algn="l" defTabSz="510235" rtl="0" eaLnBrk="1" latinLnBrk="0" hangingPunct="1">
      <a:defRPr kumimoji="1" sz="1000" kern="1200">
        <a:solidFill>
          <a:schemeClr val="tx1"/>
        </a:solidFill>
        <a:latin typeface="+mn-lt"/>
        <a:ea typeface="+mn-ea"/>
        <a:cs typeface="+mn-cs"/>
      </a:defRPr>
    </a:lvl8pPr>
    <a:lvl9pPr marL="2040941" algn="l" defTabSz="510235" rtl="0" eaLnBrk="1" latinLnBrk="0" hangingPunct="1">
      <a:defRPr kumimoji="1" sz="10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679">
          <p15:clr>
            <a:srgbClr val="A4A3A4"/>
          </p15:clr>
        </p15:guide>
        <p15:guide id="2" pos="113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131" d="100"/>
          <a:sy n="131" d="100"/>
        </p:scale>
        <p:origin x="2184" y="120"/>
      </p:cViewPr>
      <p:guideLst>
        <p:guide orient="horz" pos="1679"/>
        <p:guide pos="1134"/>
      </p:guideLst>
    </p:cSldViewPr>
  </p:slideViewPr>
  <p:notesTextViewPr>
    <p:cViewPr>
      <p:scale>
        <a:sx n="100" d="100"/>
        <a:sy n="100" d="100"/>
      </p:scale>
      <p:origin x="0" y="0"/>
    </p:cViewPr>
  </p:notesTextViewPr>
  <p:gridSpacing cx="36004" cy="36004"/>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270034" y="1655518"/>
            <a:ext cx="3060383" cy="1142332"/>
          </a:xfrm>
          <a:prstGeom prst="rect">
            <a:avLst/>
          </a:prstGeom>
        </p:spPr>
        <p:txBody>
          <a:bodyPr lIns="51024" tIns="25512" rIns="51024" bIns="25512"/>
          <a:lstStyle/>
          <a:p>
            <a:r>
              <a:rPr kumimoji="1" lang="ja-JP" altLang="en-US"/>
              <a:t>マスタ タイトルの書式設定</a:t>
            </a:r>
          </a:p>
        </p:txBody>
      </p:sp>
      <p:sp>
        <p:nvSpPr>
          <p:cNvPr id="3" name="サブタイトル 2"/>
          <p:cNvSpPr>
            <a:spLocks noGrp="1"/>
          </p:cNvSpPr>
          <p:nvPr>
            <p:ph type="subTitle" idx="1"/>
          </p:nvPr>
        </p:nvSpPr>
        <p:spPr>
          <a:xfrm>
            <a:off x="540068" y="3019902"/>
            <a:ext cx="2520315" cy="1361916"/>
          </a:xfrm>
          <a:prstGeom prst="rect">
            <a:avLst/>
          </a:prstGeom>
        </p:spPr>
        <p:txBody>
          <a:bodyPr lIns="51024" tIns="25512" rIns="51024" bIns="25512"/>
          <a:lstStyle>
            <a:lvl1pPr marL="0" indent="0" algn="ctr">
              <a:buNone/>
              <a:defRPr>
                <a:solidFill>
                  <a:schemeClr val="tx1">
                    <a:tint val="75000"/>
                  </a:schemeClr>
                </a:solidFill>
              </a:defRPr>
            </a:lvl1pPr>
            <a:lvl2pPr marL="255118" indent="0" algn="ctr">
              <a:buNone/>
              <a:defRPr>
                <a:solidFill>
                  <a:schemeClr val="tx1">
                    <a:tint val="75000"/>
                  </a:schemeClr>
                </a:solidFill>
              </a:defRPr>
            </a:lvl2pPr>
            <a:lvl3pPr marL="510235" indent="0" algn="ctr">
              <a:buNone/>
              <a:defRPr>
                <a:solidFill>
                  <a:schemeClr val="tx1">
                    <a:tint val="75000"/>
                  </a:schemeClr>
                </a:solidFill>
              </a:defRPr>
            </a:lvl3pPr>
            <a:lvl4pPr marL="765353" indent="0" algn="ctr">
              <a:buNone/>
              <a:defRPr>
                <a:solidFill>
                  <a:schemeClr val="tx1">
                    <a:tint val="75000"/>
                  </a:schemeClr>
                </a:solidFill>
              </a:defRPr>
            </a:lvl4pPr>
            <a:lvl5pPr marL="1020470" indent="0" algn="ctr">
              <a:buNone/>
              <a:defRPr>
                <a:solidFill>
                  <a:schemeClr val="tx1">
                    <a:tint val="75000"/>
                  </a:schemeClr>
                </a:solidFill>
              </a:defRPr>
            </a:lvl5pPr>
            <a:lvl6pPr marL="1275588" indent="0" algn="ctr">
              <a:buNone/>
              <a:defRPr>
                <a:solidFill>
                  <a:schemeClr val="tx1">
                    <a:tint val="75000"/>
                  </a:schemeClr>
                </a:solidFill>
              </a:defRPr>
            </a:lvl6pPr>
            <a:lvl7pPr marL="1530706" indent="0" algn="ctr">
              <a:buNone/>
              <a:defRPr>
                <a:solidFill>
                  <a:schemeClr val="tx1">
                    <a:tint val="75000"/>
                  </a:schemeClr>
                </a:solidFill>
              </a:defRPr>
            </a:lvl7pPr>
            <a:lvl8pPr marL="1785823" indent="0" algn="ctr">
              <a:buNone/>
              <a:defRPr>
                <a:solidFill>
                  <a:schemeClr val="tx1">
                    <a:tint val="75000"/>
                  </a:schemeClr>
                </a:solidFill>
              </a:defRPr>
            </a:lvl8pPr>
            <a:lvl9pPr marL="2040941"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5" name="フッター プレースホルダ 4"/>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6" name="スライド番号プレースホルダ 5"/>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a:xfrm>
            <a:off x="180023" y="213417"/>
            <a:ext cx="3240405" cy="888206"/>
          </a:xfrm>
          <a:prstGeom prst="rect">
            <a:avLst/>
          </a:prstGeom>
        </p:spPr>
        <p:txBody>
          <a:bodyPr lIns="51024" tIns="25512" rIns="51024" bIns="25512"/>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180023" y="1243489"/>
            <a:ext cx="3240405" cy="3517051"/>
          </a:xfrm>
          <a:prstGeom prst="rect">
            <a:avLst/>
          </a:prstGeom>
        </p:spPr>
        <p:txBody>
          <a:bodyPr vert="eaVert" lIns="51024" tIns="25512" rIns="51024" bIns="25512"/>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5" name="フッター プレースホルダ 4"/>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6" name="スライド番号プレースホルダ 5"/>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2610326" y="213417"/>
            <a:ext cx="810101" cy="4547123"/>
          </a:xfrm>
          <a:prstGeom prst="rect">
            <a:avLst/>
          </a:prstGeom>
        </p:spPr>
        <p:txBody>
          <a:bodyPr vert="eaVert" lIns="51024" tIns="25512" rIns="51024" bIns="25512"/>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180023" y="213417"/>
            <a:ext cx="2370296" cy="4547123"/>
          </a:xfrm>
          <a:prstGeom prst="rect">
            <a:avLst/>
          </a:prstGeom>
        </p:spPr>
        <p:txBody>
          <a:bodyPr vert="eaVert" lIns="51024" tIns="25512" rIns="51024" bIns="25512"/>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5" name="フッター プレースホルダ 4"/>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6" name="スライド番号プレースホルダ 5"/>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80023" y="213417"/>
            <a:ext cx="3240405" cy="888206"/>
          </a:xfrm>
          <a:prstGeom prst="rect">
            <a:avLst/>
          </a:prstGeom>
        </p:spPr>
        <p:txBody>
          <a:bodyPr lIns="51024" tIns="25512" rIns="51024" bIns="25512"/>
          <a:lstStyle/>
          <a:p>
            <a:r>
              <a:rPr kumimoji="1" lang="ja-JP" altLang="en-US"/>
              <a:t>マスタ タイトルの書式設定</a:t>
            </a:r>
          </a:p>
        </p:txBody>
      </p:sp>
      <p:sp>
        <p:nvSpPr>
          <p:cNvPr id="3" name="コンテンツ プレースホルダ 2"/>
          <p:cNvSpPr>
            <a:spLocks noGrp="1"/>
          </p:cNvSpPr>
          <p:nvPr>
            <p:ph idx="1"/>
          </p:nvPr>
        </p:nvSpPr>
        <p:spPr>
          <a:xfrm>
            <a:off x="180023" y="1243489"/>
            <a:ext cx="3240405" cy="3517051"/>
          </a:xfrm>
          <a:prstGeom prst="rect">
            <a:avLst/>
          </a:prstGeom>
        </p:spPr>
        <p:txBody>
          <a:bodyPr lIns="51024" tIns="25512" rIns="51024" bIns="25512"/>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5" name="フッター プレースホルダ 4"/>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6" name="スライド番号プレースホルダ 5"/>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284410" y="3424529"/>
            <a:ext cx="3060383" cy="1058446"/>
          </a:xfrm>
          <a:prstGeom prst="rect">
            <a:avLst/>
          </a:prstGeom>
        </p:spPr>
        <p:txBody>
          <a:bodyPr lIns="51024" tIns="25512" rIns="51024" bIns="25512" anchor="t"/>
          <a:lstStyle>
            <a:lvl1pPr algn="l">
              <a:defRPr sz="22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284410" y="2258759"/>
            <a:ext cx="3060383" cy="1165770"/>
          </a:xfrm>
          <a:prstGeom prst="rect">
            <a:avLst/>
          </a:prstGeom>
        </p:spPr>
        <p:txBody>
          <a:bodyPr lIns="51024" tIns="25512" rIns="51024" bIns="25512" anchor="b"/>
          <a:lstStyle>
            <a:lvl1pPr marL="0" indent="0">
              <a:buNone/>
              <a:defRPr sz="1100">
                <a:solidFill>
                  <a:schemeClr val="tx1">
                    <a:tint val="75000"/>
                  </a:schemeClr>
                </a:solidFill>
              </a:defRPr>
            </a:lvl1pPr>
            <a:lvl2pPr marL="255118" indent="0">
              <a:buNone/>
              <a:defRPr sz="1000">
                <a:solidFill>
                  <a:schemeClr val="tx1">
                    <a:tint val="75000"/>
                  </a:schemeClr>
                </a:solidFill>
              </a:defRPr>
            </a:lvl2pPr>
            <a:lvl3pPr marL="510235" indent="0">
              <a:buNone/>
              <a:defRPr sz="900">
                <a:solidFill>
                  <a:schemeClr val="tx1">
                    <a:tint val="75000"/>
                  </a:schemeClr>
                </a:solidFill>
              </a:defRPr>
            </a:lvl3pPr>
            <a:lvl4pPr marL="765353" indent="0">
              <a:buNone/>
              <a:defRPr sz="800">
                <a:solidFill>
                  <a:schemeClr val="tx1">
                    <a:tint val="75000"/>
                  </a:schemeClr>
                </a:solidFill>
              </a:defRPr>
            </a:lvl4pPr>
            <a:lvl5pPr marL="1020470" indent="0">
              <a:buNone/>
              <a:defRPr sz="800">
                <a:solidFill>
                  <a:schemeClr val="tx1">
                    <a:tint val="75000"/>
                  </a:schemeClr>
                </a:solidFill>
              </a:defRPr>
            </a:lvl5pPr>
            <a:lvl6pPr marL="1275588" indent="0">
              <a:buNone/>
              <a:defRPr sz="800">
                <a:solidFill>
                  <a:schemeClr val="tx1">
                    <a:tint val="75000"/>
                  </a:schemeClr>
                </a:solidFill>
              </a:defRPr>
            </a:lvl6pPr>
            <a:lvl7pPr marL="1530706" indent="0">
              <a:buNone/>
              <a:defRPr sz="800">
                <a:solidFill>
                  <a:schemeClr val="tx1">
                    <a:tint val="75000"/>
                  </a:schemeClr>
                </a:solidFill>
              </a:defRPr>
            </a:lvl7pPr>
            <a:lvl8pPr marL="1785823" indent="0">
              <a:buNone/>
              <a:defRPr sz="800">
                <a:solidFill>
                  <a:schemeClr val="tx1">
                    <a:tint val="75000"/>
                  </a:schemeClr>
                </a:solidFill>
              </a:defRPr>
            </a:lvl8pPr>
            <a:lvl9pPr marL="2040941" indent="0">
              <a:buNone/>
              <a:defRPr sz="8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5" name="フッター プレースホルダ 4"/>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6" name="スライド番号プレースホルダ 5"/>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80023" y="213417"/>
            <a:ext cx="3240405" cy="888206"/>
          </a:xfrm>
          <a:prstGeom prst="rect">
            <a:avLst/>
          </a:prstGeom>
        </p:spPr>
        <p:txBody>
          <a:bodyPr lIns="51024" tIns="25512" rIns="51024" bIns="25512"/>
          <a:lstStyle/>
          <a:p>
            <a:r>
              <a:rPr kumimoji="1" lang="ja-JP" altLang="en-US"/>
              <a:t>マスタ タイトルの書式設定</a:t>
            </a:r>
          </a:p>
        </p:txBody>
      </p:sp>
      <p:sp>
        <p:nvSpPr>
          <p:cNvPr id="3" name="コンテンツ プレースホルダ 2"/>
          <p:cNvSpPr>
            <a:spLocks noGrp="1"/>
          </p:cNvSpPr>
          <p:nvPr>
            <p:ph sz="half" idx="1"/>
          </p:nvPr>
        </p:nvSpPr>
        <p:spPr>
          <a:xfrm>
            <a:off x="180022" y="1243489"/>
            <a:ext cx="1590199" cy="3517051"/>
          </a:xfrm>
          <a:prstGeom prst="rect">
            <a:avLst/>
          </a:prstGeom>
        </p:spPr>
        <p:txBody>
          <a:bodyPr lIns="51024" tIns="25512" rIns="51024" bIns="25512"/>
          <a:lstStyle>
            <a:lvl1pPr>
              <a:defRPr sz="1600"/>
            </a:lvl1pPr>
            <a:lvl2pPr>
              <a:defRPr sz="1300"/>
            </a:lvl2pPr>
            <a:lvl3pPr>
              <a:defRPr sz="1100"/>
            </a:lvl3pPr>
            <a:lvl4pPr>
              <a:defRPr sz="1000"/>
            </a:lvl4pPr>
            <a:lvl5pPr>
              <a:defRPr sz="1000"/>
            </a:lvl5pPr>
            <a:lvl6pPr>
              <a:defRPr sz="1000"/>
            </a:lvl6pPr>
            <a:lvl7pPr>
              <a:defRPr sz="1000"/>
            </a:lvl7pPr>
            <a:lvl8pPr>
              <a:defRPr sz="1000"/>
            </a:lvl8pPr>
            <a:lvl9pPr>
              <a:defRPr sz="1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1830229" y="1243489"/>
            <a:ext cx="1590199" cy="3517051"/>
          </a:xfrm>
          <a:prstGeom prst="rect">
            <a:avLst/>
          </a:prstGeom>
        </p:spPr>
        <p:txBody>
          <a:bodyPr lIns="51024" tIns="25512" rIns="51024" bIns="25512"/>
          <a:lstStyle>
            <a:lvl1pPr>
              <a:defRPr sz="1600"/>
            </a:lvl1pPr>
            <a:lvl2pPr>
              <a:defRPr sz="1300"/>
            </a:lvl2pPr>
            <a:lvl3pPr>
              <a:defRPr sz="1100"/>
            </a:lvl3pPr>
            <a:lvl4pPr>
              <a:defRPr sz="1000"/>
            </a:lvl4pPr>
            <a:lvl5pPr>
              <a:defRPr sz="1000"/>
            </a:lvl5pPr>
            <a:lvl6pPr>
              <a:defRPr sz="1000"/>
            </a:lvl6pPr>
            <a:lvl7pPr>
              <a:defRPr sz="1000"/>
            </a:lvl7pPr>
            <a:lvl8pPr>
              <a:defRPr sz="1000"/>
            </a:lvl8pPr>
            <a:lvl9pPr>
              <a:defRPr sz="1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6" name="フッター プレースホルダ 5"/>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7" name="スライド番号プレースホルダ 6"/>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180023" y="213417"/>
            <a:ext cx="3240405" cy="888206"/>
          </a:xfrm>
          <a:prstGeom prst="rect">
            <a:avLst/>
          </a:prstGeom>
        </p:spPr>
        <p:txBody>
          <a:bodyPr lIns="51024" tIns="25512" rIns="51024" bIns="25512"/>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180023" y="1192911"/>
            <a:ext cx="1590824" cy="497148"/>
          </a:xfrm>
          <a:prstGeom prst="rect">
            <a:avLst/>
          </a:prstGeom>
        </p:spPr>
        <p:txBody>
          <a:bodyPr lIns="51024" tIns="25512" rIns="51024" bIns="25512" anchor="b"/>
          <a:lstStyle>
            <a:lvl1pPr marL="0" indent="0">
              <a:buNone/>
              <a:defRPr sz="1300" b="1"/>
            </a:lvl1pPr>
            <a:lvl2pPr marL="255118" indent="0">
              <a:buNone/>
              <a:defRPr sz="1100" b="1"/>
            </a:lvl2pPr>
            <a:lvl3pPr marL="510235" indent="0">
              <a:buNone/>
              <a:defRPr sz="1000" b="1"/>
            </a:lvl3pPr>
            <a:lvl4pPr marL="765353" indent="0">
              <a:buNone/>
              <a:defRPr sz="900" b="1"/>
            </a:lvl4pPr>
            <a:lvl5pPr marL="1020470" indent="0">
              <a:buNone/>
              <a:defRPr sz="900" b="1"/>
            </a:lvl5pPr>
            <a:lvl6pPr marL="1275588" indent="0">
              <a:buNone/>
              <a:defRPr sz="900" b="1"/>
            </a:lvl6pPr>
            <a:lvl7pPr marL="1530706" indent="0">
              <a:buNone/>
              <a:defRPr sz="900" b="1"/>
            </a:lvl7pPr>
            <a:lvl8pPr marL="1785823" indent="0">
              <a:buNone/>
              <a:defRPr sz="900" b="1"/>
            </a:lvl8pPr>
            <a:lvl9pPr marL="2040941" indent="0">
              <a:buNone/>
              <a:defRPr sz="9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180023" y="1690059"/>
            <a:ext cx="1590824" cy="3070480"/>
          </a:xfrm>
          <a:prstGeom prst="rect">
            <a:avLst/>
          </a:prstGeom>
        </p:spPr>
        <p:txBody>
          <a:bodyPr lIns="51024" tIns="25512" rIns="51024" bIns="25512"/>
          <a:lstStyle>
            <a:lvl1pPr>
              <a:defRPr sz="1300"/>
            </a:lvl1pPr>
            <a:lvl2pPr>
              <a:defRPr sz="1100"/>
            </a:lvl2pPr>
            <a:lvl3pPr>
              <a:defRPr sz="1000"/>
            </a:lvl3pPr>
            <a:lvl4pPr>
              <a:defRPr sz="900"/>
            </a:lvl4pPr>
            <a:lvl5pPr>
              <a:defRPr sz="900"/>
            </a:lvl5pPr>
            <a:lvl6pPr>
              <a:defRPr sz="900"/>
            </a:lvl6pPr>
            <a:lvl7pPr>
              <a:defRPr sz="900"/>
            </a:lvl7pPr>
            <a:lvl8pPr>
              <a:defRPr sz="900"/>
            </a:lvl8pPr>
            <a:lvl9pPr>
              <a:defRPr sz="9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1828979" y="1192911"/>
            <a:ext cx="1591449" cy="497148"/>
          </a:xfrm>
          <a:prstGeom prst="rect">
            <a:avLst/>
          </a:prstGeom>
        </p:spPr>
        <p:txBody>
          <a:bodyPr lIns="51024" tIns="25512" rIns="51024" bIns="25512" anchor="b"/>
          <a:lstStyle>
            <a:lvl1pPr marL="0" indent="0">
              <a:buNone/>
              <a:defRPr sz="1300" b="1"/>
            </a:lvl1pPr>
            <a:lvl2pPr marL="255118" indent="0">
              <a:buNone/>
              <a:defRPr sz="1100" b="1"/>
            </a:lvl2pPr>
            <a:lvl3pPr marL="510235" indent="0">
              <a:buNone/>
              <a:defRPr sz="1000" b="1"/>
            </a:lvl3pPr>
            <a:lvl4pPr marL="765353" indent="0">
              <a:buNone/>
              <a:defRPr sz="900" b="1"/>
            </a:lvl4pPr>
            <a:lvl5pPr marL="1020470" indent="0">
              <a:buNone/>
              <a:defRPr sz="900" b="1"/>
            </a:lvl5pPr>
            <a:lvl6pPr marL="1275588" indent="0">
              <a:buNone/>
              <a:defRPr sz="900" b="1"/>
            </a:lvl6pPr>
            <a:lvl7pPr marL="1530706" indent="0">
              <a:buNone/>
              <a:defRPr sz="900" b="1"/>
            </a:lvl7pPr>
            <a:lvl8pPr marL="1785823" indent="0">
              <a:buNone/>
              <a:defRPr sz="900" b="1"/>
            </a:lvl8pPr>
            <a:lvl9pPr marL="2040941" indent="0">
              <a:buNone/>
              <a:defRPr sz="9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1828979" y="1690059"/>
            <a:ext cx="1591449" cy="3070480"/>
          </a:xfrm>
          <a:prstGeom prst="rect">
            <a:avLst/>
          </a:prstGeom>
        </p:spPr>
        <p:txBody>
          <a:bodyPr lIns="51024" tIns="25512" rIns="51024" bIns="25512"/>
          <a:lstStyle>
            <a:lvl1pPr>
              <a:defRPr sz="1300"/>
            </a:lvl1pPr>
            <a:lvl2pPr>
              <a:defRPr sz="1100"/>
            </a:lvl2pPr>
            <a:lvl3pPr>
              <a:defRPr sz="1000"/>
            </a:lvl3pPr>
            <a:lvl4pPr>
              <a:defRPr sz="900"/>
            </a:lvl4pPr>
            <a:lvl5pPr>
              <a:defRPr sz="900"/>
            </a:lvl5pPr>
            <a:lvl6pPr>
              <a:defRPr sz="900"/>
            </a:lvl6pPr>
            <a:lvl7pPr>
              <a:defRPr sz="900"/>
            </a:lvl7pPr>
            <a:lvl8pPr>
              <a:defRPr sz="900"/>
            </a:lvl8pPr>
            <a:lvl9pPr>
              <a:defRPr sz="9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8" name="フッター プレースホルダ 7"/>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9" name="スライド番号プレースホルダ 8"/>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a:xfrm>
            <a:off x="180023" y="213417"/>
            <a:ext cx="3240405" cy="888206"/>
          </a:xfrm>
          <a:prstGeom prst="rect">
            <a:avLst/>
          </a:prstGeom>
        </p:spPr>
        <p:txBody>
          <a:bodyPr lIns="51024" tIns="25512" rIns="51024" bIns="25512"/>
          <a:lstStyle/>
          <a:p>
            <a:r>
              <a:rPr kumimoji="1" lang="ja-JP" altLang="en-US"/>
              <a:t>マスタ タイトルの書式設定</a:t>
            </a:r>
          </a:p>
        </p:txBody>
      </p:sp>
      <p:sp>
        <p:nvSpPr>
          <p:cNvPr id="3" name="日付プレースホルダ 2"/>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4" name="フッター プレースホルダ 3"/>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5" name="スライド番号プレースホルダ 4"/>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3" name="フッター プレースホルダ 2"/>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4" name="スライド番号プレースホルダ 3"/>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80023" y="212183"/>
            <a:ext cx="1184523" cy="903010"/>
          </a:xfrm>
          <a:prstGeom prst="rect">
            <a:avLst/>
          </a:prstGeom>
        </p:spPr>
        <p:txBody>
          <a:bodyPr lIns="51024" tIns="25512" rIns="51024" bIns="25512" anchor="b"/>
          <a:lstStyle>
            <a:lvl1pPr algn="l">
              <a:defRPr sz="1100" b="1"/>
            </a:lvl1pPr>
          </a:lstStyle>
          <a:p>
            <a:r>
              <a:rPr kumimoji="1" lang="ja-JP" altLang="en-US"/>
              <a:t>マスタ タイトルの書式設定</a:t>
            </a:r>
          </a:p>
        </p:txBody>
      </p:sp>
      <p:sp>
        <p:nvSpPr>
          <p:cNvPr id="3" name="コンテンツ プレースホルダ 2"/>
          <p:cNvSpPr>
            <a:spLocks noGrp="1"/>
          </p:cNvSpPr>
          <p:nvPr>
            <p:ph idx="1"/>
          </p:nvPr>
        </p:nvSpPr>
        <p:spPr>
          <a:xfrm>
            <a:off x="1407676" y="212183"/>
            <a:ext cx="2012752" cy="4548357"/>
          </a:xfrm>
          <a:prstGeom prst="rect">
            <a:avLst/>
          </a:prstGeom>
        </p:spPr>
        <p:txBody>
          <a:bodyPr lIns="51024" tIns="25512" rIns="51024" bIns="25512"/>
          <a:lstStyle>
            <a:lvl1pPr>
              <a:defRPr sz="1800"/>
            </a:lvl1pPr>
            <a:lvl2pPr>
              <a:defRPr sz="1600"/>
            </a:lvl2pPr>
            <a:lvl3pPr>
              <a:defRPr sz="1300"/>
            </a:lvl3pPr>
            <a:lvl4pPr>
              <a:defRPr sz="1100"/>
            </a:lvl4pPr>
            <a:lvl5pPr>
              <a:defRPr sz="1100"/>
            </a:lvl5pPr>
            <a:lvl6pPr>
              <a:defRPr sz="1100"/>
            </a:lvl6pPr>
            <a:lvl7pPr>
              <a:defRPr sz="1100"/>
            </a:lvl7pPr>
            <a:lvl8pPr>
              <a:defRPr sz="1100"/>
            </a:lvl8pPr>
            <a:lvl9pPr>
              <a:defRPr sz="11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180023" y="1115193"/>
            <a:ext cx="1184523" cy="3645347"/>
          </a:xfrm>
          <a:prstGeom prst="rect">
            <a:avLst/>
          </a:prstGeom>
        </p:spPr>
        <p:txBody>
          <a:bodyPr lIns="51024" tIns="25512" rIns="51024" bIns="25512"/>
          <a:lstStyle>
            <a:lvl1pPr marL="0" indent="0">
              <a:buNone/>
              <a:defRPr sz="800"/>
            </a:lvl1pPr>
            <a:lvl2pPr marL="255118" indent="0">
              <a:buNone/>
              <a:defRPr sz="700"/>
            </a:lvl2pPr>
            <a:lvl3pPr marL="510235" indent="0">
              <a:buNone/>
              <a:defRPr sz="600"/>
            </a:lvl3pPr>
            <a:lvl4pPr marL="765353" indent="0">
              <a:buNone/>
              <a:defRPr sz="500"/>
            </a:lvl4pPr>
            <a:lvl5pPr marL="1020470" indent="0">
              <a:buNone/>
              <a:defRPr sz="500"/>
            </a:lvl5pPr>
            <a:lvl6pPr marL="1275588" indent="0">
              <a:buNone/>
              <a:defRPr sz="500"/>
            </a:lvl6pPr>
            <a:lvl7pPr marL="1530706" indent="0">
              <a:buNone/>
              <a:defRPr sz="500"/>
            </a:lvl7pPr>
            <a:lvl8pPr marL="1785823" indent="0">
              <a:buNone/>
              <a:defRPr sz="500"/>
            </a:lvl8pPr>
            <a:lvl9pPr marL="2040941" indent="0">
              <a:buNone/>
              <a:defRPr sz="500"/>
            </a:lvl9pPr>
          </a:lstStyle>
          <a:p>
            <a:pPr lvl="0"/>
            <a:r>
              <a:rPr kumimoji="1" lang="ja-JP" altLang="en-US"/>
              <a:t>マスタ テキストの書式設定</a:t>
            </a:r>
          </a:p>
        </p:txBody>
      </p:sp>
      <p:sp>
        <p:nvSpPr>
          <p:cNvPr id="5" name="日付プレースホルダ 4"/>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6" name="フッター プレースホルダ 5"/>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7" name="スライド番号プレースホルダ 6"/>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705713" y="3730466"/>
            <a:ext cx="2160270" cy="440403"/>
          </a:xfrm>
          <a:prstGeom prst="rect">
            <a:avLst/>
          </a:prstGeom>
        </p:spPr>
        <p:txBody>
          <a:bodyPr lIns="51024" tIns="25512" rIns="51024" bIns="25512" anchor="b"/>
          <a:lstStyle>
            <a:lvl1pPr algn="l">
              <a:defRPr sz="1100" b="1"/>
            </a:lvl1pPr>
          </a:lstStyle>
          <a:p>
            <a:r>
              <a:rPr kumimoji="1" lang="ja-JP" altLang="en-US"/>
              <a:t>マスタ タイトルの書式設定</a:t>
            </a:r>
          </a:p>
        </p:txBody>
      </p:sp>
      <p:sp>
        <p:nvSpPr>
          <p:cNvPr id="3" name="図プレースホルダ 2"/>
          <p:cNvSpPr>
            <a:spLocks noGrp="1"/>
          </p:cNvSpPr>
          <p:nvPr>
            <p:ph type="pic" idx="1"/>
          </p:nvPr>
        </p:nvSpPr>
        <p:spPr>
          <a:xfrm>
            <a:off x="705713" y="476177"/>
            <a:ext cx="2160270" cy="3197543"/>
          </a:xfrm>
          <a:prstGeom prst="rect">
            <a:avLst/>
          </a:prstGeom>
        </p:spPr>
        <p:txBody>
          <a:bodyPr lIns="51024" tIns="25512" rIns="51024" bIns="25512"/>
          <a:lstStyle>
            <a:lvl1pPr marL="0" indent="0">
              <a:buNone/>
              <a:defRPr sz="1800"/>
            </a:lvl1pPr>
            <a:lvl2pPr marL="255118" indent="0">
              <a:buNone/>
              <a:defRPr sz="1600"/>
            </a:lvl2pPr>
            <a:lvl3pPr marL="510235" indent="0">
              <a:buNone/>
              <a:defRPr sz="1300"/>
            </a:lvl3pPr>
            <a:lvl4pPr marL="765353" indent="0">
              <a:buNone/>
              <a:defRPr sz="1100"/>
            </a:lvl4pPr>
            <a:lvl5pPr marL="1020470" indent="0">
              <a:buNone/>
              <a:defRPr sz="1100"/>
            </a:lvl5pPr>
            <a:lvl6pPr marL="1275588" indent="0">
              <a:buNone/>
              <a:defRPr sz="1100"/>
            </a:lvl6pPr>
            <a:lvl7pPr marL="1530706" indent="0">
              <a:buNone/>
              <a:defRPr sz="1100"/>
            </a:lvl7pPr>
            <a:lvl8pPr marL="1785823" indent="0">
              <a:buNone/>
              <a:defRPr sz="1100"/>
            </a:lvl8pPr>
            <a:lvl9pPr marL="2040941" indent="0">
              <a:buNone/>
              <a:defRPr sz="1100"/>
            </a:lvl9pPr>
          </a:lstStyle>
          <a:p>
            <a:endParaRPr kumimoji="1" lang="ja-JP" altLang="en-US"/>
          </a:p>
        </p:txBody>
      </p:sp>
      <p:sp>
        <p:nvSpPr>
          <p:cNvPr id="4" name="テキスト プレースホルダ 3"/>
          <p:cNvSpPr>
            <a:spLocks noGrp="1"/>
          </p:cNvSpPr>
          <p:nvPr>
            <p:ph type="body" sz="half" idx="2"/>
          </p:nvPr>
        </p:nvSpPr>
        <p:spPr>
          <a:xfrm>
            <a:off x="705713" y="4170869"/>
            <a:ext cx="2160270" cy="625445"/>
          </a:xfrm>
          <a:prstGeom prst="rect">
            <a:avLst/>
          </a:prstGeom>
        </p:spPr>
        <p:txBody>
          <a:bodyPr lIns="51024" tIns="25512" rIns="51024" bIns="25512"/>
          <a:lstStyle>
            <a:lvl1pPr marL="0" indent="0">
              <a:buNone/>
              <a:defRPr sz="800"/>
            </a:lvl1pPr>
            <a:lvl2pPr marL="255118" indent="0">
              <a:buNone/>
              <a:defRPr sz="700"/>
            </a:lvl2pPr>
            <a:lvl3pPr marL="510235" indent="0">
              <a:buNone/>
              <a:defRPr sz="600"/>
            </a:lvl3pPr>
            <a:lvl4pPr marL="765353" indent="0">
              <a:buNone/>
              <a:defRPr sz="500"/>
            </a:lvl4pPr>
            <a:lvl5pPr marL="1020470" indent="0">
              <a:buNone/>
              <a:defRPr sz="500"/>
            </a:lvl5pPr>
            <a:lvl6pPr marL="1275588" indent="0">
              <a:buNone/>
              <a:defRPr sz="500"/>
            </a:lvl6pPr>
            <a:lvl7pPr marL="1530706" indent="0">
              <a:buNone/>
              <a:defRPr sz="500"/>
            </a:lvl7pPr>
            <a:lvl8pPr marL="1785823" indent="0">
              <a:buNone/>
              <a:defRPr sz="500"/>
            </a:lvl8pPr>
            <a:lvl9pPr marL="2040941" indent="0">
              <a:buNone/>
              <a:defRPr sz="500"/>
            </a:lvl9pPr>
          </a:lstStyle>
          <a:p>
            <a:pPr lvl="0"/>
            <a:r>
              <a:rPr kumimoji="1" lang="ja-JP" altLang="en-US"/>
              <a:t>マスタ テキストの書式設定</a:t>
            </a:r>
          </a:p>
        </p:txBody>
      </p:sp>
      <p:sp>
        <p:nvSpPr>
          <p:cNvPr id="5" name="日付プレースホルダ 4"/>
          <p:cNvSpPr>
            <a:spLocks noGrp="1"/>
          </p:cNvSpPr>
          <p:nvPr>
            <p:ph type="dt" sz="half" idx="10"/>
          </p:nvPr>
        </p:nvSpPr>
        <p:spPr>
          <a:xfrm>
            <a:off x="180023" y="4939414"/>
            <a:ext cx="840105" cy="283733"/>
          </a:xfrm>
          <a:prstGeom prst="rect">
            <a:avLst/>
          </a:prstGeom>
        </p:spPr>
        <p:txBody>
          <a:bodyPr lIns="51024" tIns="25512" rIns="51024" bIns="25512"/>
          <a:lstStyle/>
          <a:p>
            <a:fld id="{723F4430-5CB5-4875-AB43-3C5594EA1BB1}" type="datetimeFigureOut">
              <a:rPr kumimoji="1" lang="ja-JP" altLang="en-US" smtClean="0"/>
              <a:pPr/>
              <a:t>2024/11/20</a:t>
            </a:fld>
            <a:endParaRPr kumimoji="1" lang="ja-JP" altLang="en-US"/>
          </a:p>
        </p:txBody>
      </p:sp>
      <p:sp>
        <p:nvSpPr>
          <p:cNvPr id="6" name="フッター プレースホルダ 5"/>
          <p:cNvSpPr>
            <a:spLocks noGrp="1"/>
          </p:cNvSpPr>
          <p:nvPr>
            <p:ph type="ftr" sz="quarter" idx="11"/>
          </p:nvPr>
        </p:nvSpPr>
        <p:spPr>
          <a:xfrm>
            <a:off x="1230154" y="4939414"/>
            <a:ext cx="1140143" cy="283733"/>
          </a:xfrm>
          <a:prstGeom prst="rect">
            <a:avLst/>
          </a:prstGeom>
        </p:spPr>
        <p:txBody>
          <a:bodyPr lIns="51024" tIns="25512" rIns="51024" bIns="25512"/>
          <a:lstStyle/>
          <a:p>
            <a:endParaRPr kumimoji="1" lang="ja-JP" altLang="en-US"/>
          </a:p>
        </p:txBody>
      </p:sp>
      <p:sp>
        <p:nvSpPr>
          <p:cNvPr id="7" name="スライド番号プレースホルダ 6"/>
          <p:cNvSpPr>
            <a:spLocks noGrp="1"/>
          </p:cNvSpPr>
          <p:nvPr>
            <p:ph type="sldNum" sz="quarter" idx="12"/>
          </p:nvPr>
        </p:nvSpPr>
        <p:spPr>
          <a:xfrm>
            <a:off x="2580323" y="4939414"/>
            <a:ext cx="840105" cy="283733"/>
          </a:xfrm>
          <a:prstGeom prst="rect">
            <a:avLst/>
          </a:prstGeom>
        </p:spPr>
        <p:txBody>
          <a:bodyPr lIns="51024" tIns="25512" rIns="51024" bIns="25512"/>
          <a:lstStyle/>
          <a:p>
            <a:fld id="{15E28A32-8CFC-460E-A56D-C91BA49EEA61}" type="slidenum">
              <a:rPr kumimoji="1" lang="ja-JP" altLang="en-US" smtClean="0"/>
              <a:pPr/>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3" name="図 2">
            <a:extLst>
              <a:ext uri="{FF2B5EF4-FFF2-40B4-BE49-F238E27FC236}">
                <a16:creationId xmlns:a16="http://schemas.microsoft.com/office/drawing/2014/main" id="{E958A85C-DEA3-A122-162D-294C0E316940}"/>
              </a:ext>
            </a:extLst>
          </p:cNvPr>
          <p:cNvPicPr>
            <a:picLocks noChangeAspect="1"/>
          </p:cNvPicPr>
          <p:nvPr userDrawn="1"/>
        </p:nvPicPr>
        <p:blipFill>
          <a:blip r:embed="rId13">
            <a:extLst>
              <a:ext uri="{28A0092B-C50C-407E-A947-70E740481C1C}">
                <a14:useLocalDpi xmlns:a14="http://schemas.microsoft.com/office/drawing/2010/main" val="0"/>
              </a:ext>
            </a:extLst>
          </a:blip>
          <a:stretch>
            <a:fillRect/>
          </a:stretch>
        </p:blipFill>
        <p:spPr>
          <a:xfrm>
            <a:off x="0" y="794"/>
            <a:ext cx="3600450" cy="5327650"/>
          </a:xfrm>
          <a:prstGeom prst="rect">
            <a:avLst/>
          </a:prstGeom>
        </p:spPr>
      </p:pic>
      <p:sp>
        <p:nvSpPr>
          <p:cNvPr id="10" name="正方形/長方形 9"/>
          <p:cNvSpPr/>
          <p:nvPr userDrawn="1"/>
        </p:nvSpPr>
        <p:spPr>
          <a:xfrm>
            <a:off x="180000" y="2664000"/>
            <a:ext cx="3240360" cy="1656000"/>
          </a:xfrm>
          <a:prstGeom prst="rect">
            <a:avLst/>
          </a:prstGeom>
          <a:noFill/>
          <a:ln w="3175">
            <a:solidFill>
              <a:srgbClr val="00B0F0"/>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510235" rtl="0" eaLnBrk="1" latinLnBrk="0" hangingPunct="1">
        <a:spcBef>
          <a:spcPct val="0"/>
        </a:spcBef>
        <a:buNone/>
        <a:defRPr kumimoji="1" sz="2500" kern="1200">
          <a:solidFill>
            <a:schemeClr val="tx1"/>
          </a:solidFill>
          <a:latin typeface="+mj-lt"/>
          <a:ea typeface="+mj-ea"/>
          <a:cs typeface="+mj-cs"/>
        </a:defRPr>
      </a:lvl1pPr>
    </p:titleStyle>
    <p:bodyStyle>
      <a:lvl1pPr marL="191338" indent="-191338" algn="l" defTabSz="510235" rtl="0" eaLnBrk="1" latinLnBrk="0" hangingPunct="1">
        <a:spcBef>
          <a:spcPct val="20000"/>
        </a:spcBef>
        <a:buFont typeface="Arial" pitchFamily="34" charset="0"/>
        <a:buChar char="•"/>
        <a:defRPr kumimoji="1" sz="1800" kern="1200">
          <a:solidFill>
            <a:schemeClr val="tx1"/>
          </a:solidFill>
          <a:latin typeface="+mn-lt"/>
          <a:ea typeface="+mn-ea"/>
          <a:cs typeface="+mn-cs"/>
        </a:defRPr>
      </a:lvl1pPr>
      <a:lvl2pPr marL="414566" indent="-159449" algn="l" defTabSz="510235" rtl="0" eaLnBrk="1" latinLnBrk="0" hangingPunct="1">
        <a:spcBef>
          <a:spcPct val="20000"/>
        </a:spcBef>
        <a:buFont typeface="Arial" pitchFamily="34" charset="0"/>
        <a:buChar char="–"/>
        <a:defRPr kumimoji="1" sz="1600" kern="1200">
          <a:solidFill>
            <a:schemeClr val="tx1"/>
          </a:solidFill>
          <a:latin typeface="+mn-lt"/>
          <a:ea typeface="+mn-ea"/>
          <a:cs typeface="+mn-cs"/>
        </a:defRPr>
      </a:lvl2pPr>
      <a:lvl3pPr marL="637794" indent="-127559" algn="l" defTabSz="510235" rtl="0" eaLnBrk="1" latinLnBrk="0" hangingPunct="1">
        <a:spcBef>
          <a:spcPct val="20000"/>
        </a:spcBef>
        <a:buFont typeface="Arial" pitchFamily="34" charset="0"/>
        <a:buChar char="•"/>
        <a:defRPr kumimoji="1" sz="1300" kern="1200">
          <a:solidFill>
            <a:schemeClr val="tx1"/>
          </a:solidFill>
          <a:latin typeface="+mn-lt"/>
          <a:ea typeface="+mn-ea"/>
          <a:cs typeface="+mn-cs"/>
        </a:defRPr>
      </a:lvl3pPr>
      <a:lvl4pPr marL="892912" indent="-127559" algn="l" defTabSz="510235" rtl="0" eaLnBrk="1" latinLnBrk="0" hangingPunct="1">
        <a:spcBef>
          <a:spcPct val="20000"/>
        </a:spcBef>
        <a:buFont typeface="Arial" pitchFamily="34" charset="0"/>
        <a:buChar char="–"/>
        <a:defRPr kumimoji="1" sz="1100" kern="1200">
          <a:solidFill>
            <a:schemeClr val="tx1"/>
          </a:solidFill>
          <a:latin typeface="+mn-lt"/>
          <a:ea typeface="+mn-ea"/>
          <a:cs typeface="+mn-cs"/>
        </a:defRPr>
      </a:lvl4pPr>
      <a:lvl5pPr marL="1148029" indent="-127559" algn="l" defTabSz="510235" rtl="0" eaLnBrk="1" latinLnBrk="0" hangingPunct="1">
        <a:spcBef>
          <a:spcPct val="20000"/>
        </a:spcBef>
        <a:buFont typeface="Arial" pitchFamily="34" charset="0"/>
        <a:buChar char="»"/>
        <a:defRPr kumimoji="1" sz="1100" kern="1200">
          <a:solidFill>
            <a:schemeClr val="tx1"/>
          </a:solidFill>
          <a:latin typeface="+mn-lt"/>
          <a:ea typeface="+mn-ea"/>
          <a:cs typeface="+mn-cs"/>
        </a:defRPr>
      </a:lvl5pPr>
      <a:lvl6pPr marL="1403147" indent="-127559" algn="l" defTabSz="510235" rtl="0" eaLnBrk="1" latinLnBrk="0" hangingPunct="1">
        <a:spcBef>
          <a:spcPct val="20000"/>
        </a:spcBef>
        <a:buFont typeface="Arial" pitchFamily="34" charset="0"/>
        <a:buChar char="•"/>
        <a:defRPr kumimoji="1" sz="1100" kern="1200">
          <a:solidFill>
            <a:schemeClr val="tx1"/>
          </a:solidFill>
          <a:latin typeface="+mn-lt"/>
          <a:ea typeface="+mn-ea"/>
          <a:cs typeface="+mn-cs"/>
        </a:defRPr>
      </a:lvl6pPr>
      <a:lvl7pPr marL="1658264" indent="-127559" algn="l" defTabSz="510235" rtl="0" eaLnBrk="1" latinLnBrk="0" hangingPunct="1">
        <a:spcBef>
          <a:spcPct val="20000"/>
        </a:spcBef>
        <a:buFont typeface="Arial" pitchFamily="34" charset="0"/>
        <a:buChar char="•"/>
        <a:defRPr kumimoji="1" sz="1100" kern="1200">
          <a:solidFill>
            <a:schemeClr val="tx1"/>
          </a:solidFill>
          <a:latin typeface="+mn-lt"/>
          <a:ea typeface="+mn-ea"/>
          <a:cs typeface="+mn-cs"/>
        </a:defRPr>
      </a:lvl7pPr>
      <a:lvl8pPr marL="1913382" indent="-127559" algn="l" defTabSz="510235" rtl="0" eaLnBrk="1" latinLnBrk="0" hangingPunct="1">
        <a:spcBef>
          <a:spcPct val="20000"/>
        </a:spcBef>
        <a:buFont typeface="Arial" pitchFamily="34" charset="0"/>
        <a:buChar char="•"/>
        <a:defRPr kumimoji="1" sz="1100" kern="1200">
          <a:solidFill>
            <a:schemeClr val="tx1"/>
          </a:solidFill>
          <a:latin typeface="+mn-lt"/>
          <a:ea typeface="+mn-ea"/>
          <a:cs typeface="+mn-cs"/>
        </a:defRPr>
      </a:lvl8pPr>
      <a:lvl9pPr marL="2168500" indent="-127559" algn="l" defTabSz="510235" rtl="0" eaLnBrk="1" latinLnBrk="0" hangingPunct="1">
        <a:spcBef>
          <a:spcPct val="20000"/>
        </a:spcBef>
        <a:buFont typeface="Arial" pitchFamily="34" charset="0"/>
        <a:buChar char="•"/>
        <a:defRPr kumimoji="1" sz="1100" kern="1200">
          <a:solidFill>
            <a:schemeClr val="tx1"/>
          </a:solidFill>
          <a:latin typeface="+mn-lt"/>
          <a:ea typeface="+mn-ea"/>
          <a:cs typeface="+mn-cs"/>
        </a:defRPr>
      </a:lvl9pPr>
    </p:bodyStyle>
    <p:otherStyle>
      <a:defPPr>
        <a:defRPr lang="ja-JP"/>
      </a:defPPr>
      <a:lvl1pPr marL="0" algn="l" defTabSz="510235" rtl="0" eaLnBrk="1" latinLnBrk="0" hangingPunct="1">
        <a:defRPr kumimoji="1" sz="1000" kern="1200">
          <a:solidFill>
            <a:schemeClr val="tx1"/>
          </a:solidFill>
          <a:latin typeface="+mn-lt"/>
          <a:ea typeface="+mn-ea"/>
          <a:cs typeface="+mn-cs"/>
        </a:defRPr>
      </a:lvl1pPr>
      <a:lvl2pPr marL="255118" algn="l" defTabSz="510235" rtl="0" eaLnBrk="1" latinLnBrk="0" hangingPunct="1">
        <a:defRPr kumimoji="1" sz="1000" kern="1200">
          <a:solidFill>
            <a:schemeClr val="tx1"/>
          </a:solidFill>
          <a:latin typeface="+mn-lt"/>
          <a:ea typeface="+mn-ea"/>
          <a:cs typeface="+mn-cs"/>
        </a:defRPr>
      </a:lvl2pPr>
      <a:lvl3pPr marL="510235" algn="l" defTabSz="510235" rtl="0" eaLnBrk="1" latinLnBrk="0" hangingPunct="1">
        <a:defRPr kumimoji="1" sz="1000" kern="1200">
          <a:solidFill>
            <a:schemeClr val="tx1"/>
          </a:solidFill>
          <a:latin typeface="+mn-lt"/>
          <a:ea typeface="+mn-ea"/>
          <a:cs typeface="+mn-cs"/>
        </a:defRPr>
      </a:lvl3pPr>
      <a:lvl4pPr marL="765353" algn="l" defTabSz="510235" rtl="0" eaLnBrk="1" latinLnBrk="0" hangingPunct="1">
        <a:defRPr kumimoji="1" sz="1000" kern="1200">
          <a:solidFill>
            <a:schemeClr val="tx1"/>
          </a:solidFill>
          <a:latin typeface="+mn-lt"/>
          <a:ea typeface="+mn-ea"/>
          <a:cs typeface="+mn-cs"/>
        </a:defRPr>
      </a:lvl4pPr>
      <a:lvl5pPr marL="1020470" algn="l" defTabSz="510235" rtl="0" eaLnBrk="1" latinLnBrk="0" hangingPunct="1">
        <a:defRPr kumimoji="1" sz="1000" kern="1200">
          <a:solidFill>
            <a:schemeClr val="tx1"/>
          </a:solidFill>
          <a:latin typeface="+mn-lt"/>
          <a:ea typeface="+mn-ea"/>
          <a:cs typeface="+mn-cs"/>
        </a:defRPr>
      </a:lvl5pPr>
      <a:lvl6pPr marL="1275588" algn="l" defTabSz="510235" rtl="0" eaLnBrk="1" latinLnBrk="0" hangingPunct="1">
        <a:defRPr kumimoji="1" sz="1000" kern="1200">
          <a:solidFill>
            <a:schemeClr val="tx1"/>
          </a:solidFill>
          <a:latin typeface="+mn-lt"/>
          <a:ea typeface="+mn-ea"/>
          <a:cs typeface="+mn-cs"/>
        </a:defRPr>
      </a:lvl6pPr>
      <a:lvl7pPr marL="1530706" algn="l" defTabSz="510235" rtl="0" eaLnBrk="1" latinLnBrk="0" hangingPunct="1">
        <a:defRPr kumimoji="1" sz="1000" kern="1200">
          <a:solidFill>
            <a:schemeClr val="tx1"/>
          </a:solidFill>
          <a:latin typeface="+mn-lt"/>
          <a:ea typeface="+mn-ea"/>
          <a:cs typeface="+mn-cs"/>
        </a:defRPr>
      </a:lvl7pPr>
      <a:lvl8pPr marL="1785823" algn="l" defTabSz="510235" rtl="0" eaLnBrk="1" latinLnBrk="0" hangingPunct="1">
        <a:defRPr kumimoji="1" sz="1000" kern="1200">
          <a:solidFill>
            <a:schemeClr val="tx1"/>
          </a:solidFill>
          <a:latin typeface="+mn-lt"/>
          <a:ea typeface="+mn-ea"/>
          <a:cs typeface="+mn-cs"/>
        </a:defRPr>
      </a:lvl8pPr>
      <a:lvl9pPr marL="2040941" algn="l" defTabSz="510235" rtl="0" eaLnBrk="1" latinLnBrk="0" hangingPunct="1">
        <a:defRPr kumimoji="1" sz="10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6" name="Text Box 2"/>
          <p:cNvSpPr txBox="1">
            <a:spLocks noChangeArrowheads="1"/>
          </p:cNvSpPr>
          <p:nvPr/>
        </p:nvSpPr>
        <p:spPr bwMode="auto">
          <a:xfrm>
            <a:off x="666750" y="999112"/>
            <a:ext cx="2308225" cy="1420813"/>
          </a:xfrm>
          <a:prstGeom prst="rect">
            <a:avLst/>
          </a:prstGeom>
          <a:solidFill>
            <a:srgbClr val="DBE5F1"/>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just" defTabSz="914400" rtl="0" eaLnBrk="1" fontAlgn="base" latinLnBrk="0" hangingPunct="1">
              <a:lnSpc>
                <a:spcPct val="100000"/>
              </a:lnSpc>
              <a:spcBef>
                <a:spcPct val="0"/>
              </a:spcBef>
              <a:spcAft>
                <a:spcPct val="0"/>
              </a:spcAft>
              <a:buClrTx/>
              <a:buSzTx/>
              <a:buFontTx/>
              <a:buNone/>
              <a:tabLst/>
            </a:pPr>
            <a:r>
              <a:rPr kumimoji="1" lang="ja-JP" altLang="en-US" sz="800" b="1" i="0" u="sng"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rPr>
              <a:t>オンデマンド年賀はがき（宛名面）専用テンプレートです。</a:t>
            </a:r>
          </a:p>
          <a:p>
            <a:pPr marL="0" marR="0" lvl="0" indent="0" algn="just" defTabSz="914400" rtl="0" eaLnBrk="1" fontAlgn="base" latinLnBrk="0" hangingPunct="1">
              <a:lnSpc>
                <a:spcPct val="100000"/>
              </a:lnSpc>
              <a:spcBef>
                <a:spcPct val="0"/>
              </a:spcBef>
              <a:spcAft>
                <a:spcPct val="0"/>
              </a:spcAft>
              <a:buClrTx/>
              <a:buSzTx/>
              <a:buFontTx/>
              <a:buNone/>
              <a:tabLst/>
            </a:pPr>
            <a:endParaRPr kumimoji="1" lang="ja-JP" altLang="en-US" sz="800" b="0" i="0" u="none"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endParaRPr>
          </a:p>
          <a:p>
            <a:pPr algn="just" defTabSz="914400" fontAlgn="base">
              <a:spcBef>
                <a:spcPct val="0"/>
              </a:spcBef>
              <a:spcAft>
                <a:spcPct val="0"/>
              </a:spcAft>
            </a:pPr>
            <a:r>
              <a:rPr lang="ja-JP" altLang="ja-JP" sz="800" b="1" dirty="0">
                <a:solidFill>
                  <a:srgbClr val="FF0000"/>
                </a:solidFill>
              </a:rPr>
              <a:t>上下左右に５</a:t>
            </a:r>
            <a:r>
              <a:rPr lang="en-US" altLang="ja-JP" sz="800" b="1" dirty="0">
                <a:solidFill>
                  <a:srgbClr val="FF0000"/>
                </a:solidFill>
              </a:rPr>
              <a:t>mm</a:t>
            </a:r>
            <a:r>
              <a:rPr lang="ja-JP" altLang="ja-JP" sz="800" b="1" dirty="0">
                <a:solidFill>
                  <a:srgbClr val="FF0000"/>
                </a:solidFill>
              </a:rPr>
              <a:t>の余白が必要です。</a:t>
            </a:r>
          </a:p>
          <a:p>
            <a:pPr marL="0" marR="0" lvl="0" indent="0" algn="just" defTabSz="914400" rtl="0" eaLnBrk="1" fontAlgn="base" latinLnBrk="0" hangingPunct="1">
              <a:lnSpc>
                <a:spcPct val="100000"/>
              </a:lnSpc>
              <a:spcBef>
                <a:spcPct val="0"/>
              </a:spcBef>
              <a:spcAft>
                <a:spcPct val="0"/>
              </a:spcAft>
              <a:buClrTx/>
              <a:buSzTx/>
              <a:buFontTx/>
              <a:buNone/>
              <a:tabLst/>
            </a:pPr>
            <a:r>
              <a:rPr kumimoji="1" lang="ja-JP" altLang="en-US" sz="800" b="1" i="0" u="none" strike="noStrike" cap="none" normalizeH="0" baseline="0" dirty="0">
                <a:ln>
                  <a:noFill/>
                </a:ln>
                <a:solidFill>
                  <a:srgbClr val="FF0000"/>
                </a:solidFill>
                <a:effectLst/>
                <a:latin typeface="ＭＳ Ｐゴシック" pitchFamily="50" charset="-128"/>
                <a:ea typeface="ＭＳ Ｐゴシック" pitchFamily="50" charset="-128"/>
                <a:cs typeface="ＭＳ Ｐゴシック" pitchFamily="50" charset="-128"/>
              </a:rPr>
              <a:t>周囲の薄い青色の点線より内側に入るようにデザインしてください。</a:t>
            </a:r>
          </a:p>
          <a:p>
            <a:pPr marL="0" marR="0" lvl="0" indent="0" algn="just" defTabSz="914400" rtl="0" eaLnBrk="1" fontAlgn="base" latinLnBrk="0" hangingPunct="1">
              <a:lnSpc>
                <a:spcPct val="100000"/>
              </a:lnSpc>
              <a:spcBef>
                <a:spcPct val="0"/>
              </a:spcBef>
              <a:spcAft>
                <a:spcPct val="0"/>
              </a:spcAft>
              <a:buClrTx/>
              <a:buSzTx/>
              <a:buFontTx/>
              <a:buNone/>
              <a:tabLst/>
            </a:pPr>
            <a:r>
              <a:rPr kumimoji="1" lang="en-US" altLang="ja-JP" sz="800" b="0" i="0" u="none"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rPr>
              <a:t>※</a:t>
            </a:r>
            <a:r>
              <a:rPr kumimoji="1" lang="ja-JP" altLang="en-US" sz="800" b="0" i="0" u="none"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rPr>
              <a:t>フチなし印刷はできません。</a:t>
            </a:r>
          </a:p>
          <a:p>
            <a:pPr marL="0" marR="0" lvl="0" indent="0" algn="just" defTabSz="914400" rtl="0" eaLnBrk="1" fontAlgn="base" latinLnBrk="0" hangingPunct="1">
              <a:lnSpc>
                <a:spcPct val="100000"/>
              </a:lnSpc>
              <a:spcBef>
                <a:spcPct val="0"/>
              </a:spcBef>
              <a:spcAft>
                <a:spcPct val="0"/>
              </a:spcAft>
              <a:buClrTx/>
              <a:buSzTx/>
              <a:buFontTx/>
              <a:buNone/>
              <a:tabLst/>
            </a:pPr>
            <a:r>
              <a:rPr kumimoji="1" lang="en-US" altLang="ja-JP" sz="800" b="0" i="0" u="none"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rPr>
              <a:t>※</a:t>
            </a:r>
            <a:r>
              <a:rPr kumimoji="1" lang="ja-JP" altLang="en-US" sz="800" b="0" i="0" u="none"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rPr>
              <a:t>薄い青色の点線は印刷されません。</a:t>
            </a:r>
          </a:p>
          <a:p>
            <a:pPr marL="0" marR="0" lvl="0" indent="0" algn="just" defTabSz="914400" rtl="0" eaLnBrk="1" fontAlgn="base" latinLnBrk="0" hangingPunct="1">
              <a:lnSpc>
                <a:spcPct val="100000"/>
              </a:lnSpc>
              <a:spcBef>
                <a:spcPct val="0"/>
              </a:spcBef>
              <a:spcAft>
                <a:spcPct val="0"/>
              </a:spcAft>
              <a:buClrTx/>
              <a:buSzTx/>
              <a:buFontTx/>
              <a:buNone/>
              <a:tabLst/>
            </a:pPr>
            <a:r>
              <a:rPr kumimoji="1" lang="en-US" altLang="ja-JP" sz="800" b="0" i="0" u="none"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rPr>
              <a:t>※</a:t>
            </a:r>
            <a:r>
              <a:rPr kumimoji="1" lang="ja-JP" altLang="en-US" sz="800" b="0" i="0" u="none"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rPr>
              <a:t>用紙サイズの変更はしないでください。</a:t>
            </a:r>
          </a:p>
          <a:p>
            <a:pPr marL="0" marR="0" lvl="0" indent="0" algn="just" defTabSz="914400" rtl="0" eaLnBrk="1" fontAlgn="base" latinLnBrk="0" hangingPunct="1">
              <a:lnSpc>
                <a:spcPct val="100000"/>
              </a:lnSpc>
              <a:spcBef>
                <a:spcPct val="0"/>
              </a:spcBef>
              <a:spcAft>
                <a:spcPct val="0"/>
              </a:spcAft>
              <a:buClrTx/>
              <a:buSzTx/>
              <a:buFontTx/>
              <a:buNone/>
              <a:tabLst/>
            </a:pPr>
            <a:r>
              <a:rPr kumimoji="1" lang="en-US" altLang="ja-JP" sz="800" b="0" i="0" u="none"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rPr>
              <a:t>※</a:t>
            </a:r>
            <a:r>
              <a:rPr kumimoji="1" lang="ja-JP" altLang="en-US" sz="800" b="0" i="0" u="none" strike="noStrike" cap="none" normalizeH="0" baseline="0" dirty="0">
                <a:ln>
                  <a:noFill/>
                </a:ln>
                <a:solidFill>
                  <a:schemeClr val="tx1"/>
                </a:solidFill>
                <a:effectLst/>
                <a:latin typeface="ＭＳ Ｐゴシック" pitchFamily="50" charset="-128"/>
                <a:ea typeface="ＭＳ Ｐゴシック" pitchFamily="50" charset="-128"/>
                <a:cs typeface="ＭＳ Ｐゴシック" pitchFamily="50" charset="-128"/>
              </a:rPr>
              <a:t>このボックスはデザイン作成時に削除してかまいません。</a:t>
            </a:r>
            <a:endParaRPr kumimoji="1" lang="ja-JP" sz="1800" b="0" i="0" u="none" strike="noStrike" cap="none" normalizeH="0" baseline="0" dirty="0">
              <a:ln>
                <a:noFill/>
              </a:ln>
              <a:solidFill>
                <a:schemeClr val="tx1"/>
              </a:solidFill>
              <a:effectLst/>
              <a:latin typeface="Arial" pitchFamily="34" charset="0"/>
              <a:ea typeface="ＭＳ Ｐゴシック" pitchFamily="50" charset="-128"/>
              <a:cs typeface="ＭＳ Ｐゴシック" pitchFamily="50" charset="-128"/>
            </a:endParaRPr>
          </a:p>
        </p:txBody>
      </p:sp>
    </p:spTree>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19</TotalTime>
  <Words>73</Words>
  <Application>Microsoft Office PowerPoint</Application>
  <PresentationFormat>ユーザー設定</PresentationFormat>
  <Paragraphs>8</Paragraphs>
  <Slides>1</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1</vt:i4>
      </vt:variant>
    </vt:vector>
  </HeadingPairs>
  <TitlesOfParts>
    <vt:vector size="5" baseType="lpstr">
      <vt:lpstr>ＭＳ Ｐゴシック</vt:lpstr>
      <vt:lpstr>Arial</vt:lpstr>
      <vt:lpstr>Calibri</vt:lpstr>
      <vt:lpstr>Office テーマ</vt:lpstr>
      <vt:lpstr>PowerPoint プレゼンテーション</vt:lpstr>
    </vt:vector>
  </TitlesOfParts>
  <Company>Ex-Image-Lユーザー</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matsuo-print.com</dc:creator>
  <cp:lastModifiedBy>亮 松尾</cp:lastModifiedBy>
  <cp:revision>17</cp:revision>
  <dcterms:created xsi:type="dcterms:W3CDTF">2015-11-03T22:53:30Z</dcterms:created>
  <dcterms:modified xsi:type="dcterms:W3CDTF">2024-11-20T05:37:03Z</dcterms:modified>
</cp:coreProperties>
</file>

<file path=docProps/thumbnail.jpeg>
</file>