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5329238" cy="3600450"/>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p15:clr>
            <a:srgbClr val="A4A3A4"/>
          </p15:clr>
        </p15:guide>
        <p15:guide id="2" pos="16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1974" y="1056"/>
      </p:cViewPr>
      <p:guideLst>
        <p:guide orient="horz" pos="1134"/>
        <p:guide pos="1679"/>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9694" y="1118473"/>
            <a:ext cx="4529853" cy="771763"/>
          </a:xfrm>
          <a:prstGeom prst="rect">
            <a:avLst/>
          </a:prstGeom>
        </p:spPr>
        <p:txBody>
          <a:bodyPr lIns="51024" tIns="25512" rIns="51024" bIns="25512"/>
          <a:lstStyle/>
          <a:p>
            <a:r>
              <a:rPr kumimoji="1" lang="ja-JP" altLang="en-US"/>
              <a:t>マスタ タイトルの書式設定</a:t>
            </a:r>
          </a:p>
        </p:txBody>
      </p:sp>
      <p:sp>
        <p:nvSpPr>
          <p:cNvPr id="3" name="サブタイトル 2"/>
          <p:cNvSpPr>
            <a:spLocks noGrp="1"/>
          </p:cNvSpPr>
          <p:nvPr>
            <p:ph type="subTitle" idx="1"/>
          </p:nvPr>
        </p:nvSpPr>
        <p:spPr>
          <a:xfrm>
            <a:off x="799387" y="2040255"/>
            <a:ext cx="3730467" cy="920115"/>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266463" y="840105"/>
            <a:ext cx="4796314" cy="2376131"/>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863698" y="144185"/>
            <a:ext cx="1199078" cy="3072051"/>
          </a:xfrm>
          <a:prstGeom prst="rect">
            <a:avLst/>
          </a:prstGeom>
        </p:spPr>
        <p:txBody>
          <a:bodyPr vert="eaVert"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266462" y="144185"/>
            <a:ext cx="3508415" cy="3072051"/>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idx="1"/>
          </p:nvPr>
        </p:nvSpPr>
        <p:spPr>
          <a:xfrm>
            <a:off x="266463" y="840105"/>
            <a:ext cx="4796314" cy="2376131"/>
          </a:xfrm>
          <a:prstGeom prst="rect">
            <a:avLst/>
          </a:prstGeom>
        </p:spPr>
        <p:txBody>
          <a:bodyPr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420973" y="2313623"/>
            <a:ext cx="4529853" cy="715089"/>
          </a:xfrm>
          <a:prstGeom prst="rect">
            <a:avLst/>
          </a:prstGeom>
        </p:spPr>
        <p:txBody>
          <a:bodyPr lIns="51024" tIns="25512" rIns="51024" bIns="25512" anchor="t"/>
          <a:lstStyle>
            <a:lvl1pPr algn="l">
              <a:defRPr sz="22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420973" y="1526025"/>
            <a:ext cx="4529853" cy="787598"/>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5" name="フッター プレースホルダ 4"/>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sz="half" idx="1"/>
          </p:nvPr>
        </p:nvSpPr>
        <p:spPr>
          <a:xfrm>
            <a:off x="266462" y="840105"/>
            <a:ext cx="2353747" cy="237613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2709031" y="840105"/>
            <a:ext cx="2353747" cy="237613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266463" y="805934"/>
            <a:ext cx="2354672" cy="335875"/>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266463" y="1141809"/>
            <a:ext cx="2354672" cy="2074426"/>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2707180" y="805934"/>
            <a:ext cx="2355597" cy="335875"/>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2707180" y="1141809"/>
            <a:ext cx="2355597" cy="2074426"/>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8" name="フッター プレースホルダ 7"/>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4185"/>
            <a:ext cx="4796314" cy="600075"/>
          </a:xfrm>
          <a:prstGeom prst="rect">
            <a:avLst/>
          </a:prstGeom>
        </p:spPr>
        <p:txBody>
          <a:bodyPr lIns="51024" tIns="25512" rIns="51024" bIns="25512"/>
          <a:lstStyle/>
          <a:p>
            <a:r>
              <a:rPr kumimoji="1" lang="ja-JP" altLang="en-US"/>
              <a:t>マスタ タイトルの書式設定</a:t>
            </a:r>
          </a:p>
        </p:txBody>
      </p:sp>
      <p:sp>
        <p:nvSpPr>
          <p:cNvPr id="3" name="日付プレースホルダ 2"/>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4" name="フッター プレースホルダ 3"/>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3" name="フッター プレースホルダ 2"/>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66463" y="143352"/>
            <a:ext cx="1753282" cy="610076"/>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コンテンツ プレースホルダ 2"/>
          <p:cNvSpPr>
            <a:spLocks noGrp="1"/>
          </p:cNvSpPr>
          <p:nvPr>
            <p:ph idx="1"/>
          </p:nvPr>
        </p:nvSpPr>
        <p:spPr>
          <a:xfrm>
            <a:off x="2083584" y="143352"/>
            <a:ext cx="2979193" cy="3072884"/>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266463" y="753428"/>
            <a:ext cx="1753282" cy="2462808"/>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044567" y="2520315"/>
            <a:ext cx="3197543" cy="297538"/>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図プレースホルダ 2"/>
          <p:cNvSpPr>
            <a:spLocks noGrp="1"/>
          </p:cNvSpPr>
          <p:nvPr>
            <p:ph type="pic" idx="1"/>
          </p:nvPr>
        </p:nvSpPr>
        <p:spPr>
          <a:xfrm>
            <a:off x="1044567" y="321707"/>
            <a:ext cx="3197543" cy="2160270"/>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1044567" y="2817852"/>
            <a:ext cx="3197543" cy="422553"/>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266463" y="3337084"/>
            <a:ext cx="1243489" cy="191691"/>
          </a:xfrm>
          <a:prstGeom prst="rect">
            <a:avLst/>
          </a:prstGeom>
        </p:spPr>
        <p:txBody>
          <a:bodyPr lIns="51024" tIns="25512" rIns="51024" bIns="25512"/>
          <a:lstStyle/>
          <a:p>
            <a:fld id="{723F4430-5CB5-4875-AB43-3C5594EA1BB1}" type="datetimeFigureOut">
              <a:rPr kumimoji="1" lang="ja-JP" altLang="en-US" smtClean="0"/>
              <a:pPr/>
              <a:t>2019/10/24</a:t>
            </a:fld>
            <a:endParaRPr kumimoji="1" lang="ja-JP" altLang="en-US"/>
          </a:p>
        </p:txBody>
      </p:sp>
      <p:sp>
        <p:nvSpPr>
          <p:cNvPr id="6" name="フッター プレースホルダ 5"/>
          <p:cNvSpPr>
            <a:spLocks noGrp="1"/>
          </p:cNvSpPr>
          <p:nvPr>
            <p:ph type="ftr" sz="quarter" idx="11"/>
          </p:nvPr>
        </p:nvSpPr>
        <p:spPr>
          <a:xfrm>
            <a:off x="1820824" y="3337084"/>
            <a:ext cx="1687593" cy="191691"/>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3819289" y="3337084"/>
            <a:ext cx="1243489" cy="191691"/>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正方形/長方形 16"/>
          <p:cNvSpPr/>
          <p:nvPr userDrawn="1"/>
        </p:nvSpPr>
        <p:spPr>
          <a:xfrm>
            <a:off x="180000" y="180000"/>
            <a:ext cx="4968000" cy="3240000"/>
          </a:xfrm>
          <a:prstGeom prst="rect">
            <a:avLst/>
          </a:prstGeom>
          <a:noFill/>
          <a:ln w="3175">
            <a:solidFill>
              <a:srgbClr val="0099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584499" y="1152153"/>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オンデマンド</a:t>
            </a:r>
            <a:r>
              <a:rPr lang="ja-JP" altLang="en-US" sz="800" b="1" u="sng">
                <a:latin typeface="ＭＳ Ｐゴシック" pitchFamily="50" charset="-128"/>
                <a:ea typeface="ＭＳ Ｐゴシック" pitchFamily="50" charset="-128"/>
                <a:cs typeface="ＭＳ Ｐゴシック" pitchFamily="50" charset="-128"/>
              </a:rPr>
              <a:t>年賀</a:t>
            </a:r>
            <a:r>
              <a:rPr kumimoji="1" lang="ja-JP" altLang="en-US" sz="800" b="1" i="0" u="sng"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はがき専用テンプレートです。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a:solidFill>
                  <a:srgbClr val="FF0000"/>
                </a:solidFill>
              </a:rPr>
              <a:t>上下左右にそれぞれ５</a:t>
            </a:r>
            <a:r>
              <a:rPr lang="en-US" altLang="ja-JP" sz="800" b="1">
                <a:solidFill>
                  <a:srgbClr val="FF0000"/>
                </a:solidFill>
              </a:rPr>
              <a:t>mm</a:t>
            </a:r>
            <a:r>
              <a:rPr lang="ja-JP" altLang="ja-JP" sz="800" b="1">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71</Words>
  <Application>Microsoft Office PowerPoint</Application>
  <PresentationFormat>ユーザー設定</PresentationFormat>
  <Paragraphs>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Win10_PC1</cp:lastModifiedBy>
  <cp:revision>11</cp:revision>
  <dcterms:created xsi:type="dcterms:W3CDTF">2015-11-03T22:53:30Z</dcterms:created>
  <dcterms:modified xsi:type="dcterms:W3CDTF">2019-10-24T08:36:52Z</dcterms:modified>
</cp:coreProperties>
</file>