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7200900" cy="5329238"/>
  <p:notesSz cx="6858000" cy="9144000"/>
  <p:defaultTextStyle>
    <a:defPPr>
      <a:defRPr lang="ja-JP"/>
    </a:defPPr>
    <a:lvl1pPr algn="l" defTabSz="509588" rtl="0" fontAlgn="base">
      <a:spcBef>
        <a:spcPct val="0"/>
      </a:spcBef>
      <a:spcAft>
        <a:spcPct val="0"/>
      </a:spcAft>
      <a:defRPr kumimoji="1" sz="1000" kern="1200">
        <a:solidFill>
          <a:schemeClr val="tx1"/>
        </a:solidFill>
        <a:latin typeface="Arial" charset="0"/>
        <a:ea typeface="ＭＳ Ｐゴシック" charset="-128"/>
        <a:cs typeface="+mn-cs"/>
      </a:defRPr>
    </a:lvl1pPr>
    <a:lvl2pPr marL="254000" indent="203200" algn="l" defTabSz="509588" rtl="0" fontAlgn="base">
      <a:spcBef>
        <a:spcPct val="0"/>
      </a:spcBef>
      <a:spcAft>
        <a:spcPct val="0"/>
      </a:spcAft>
      <a:defRPr kumimoji="1" sz="1000" kern="1200">
        <a:solidFill>
          <a:schemeClr val="tx1"/>
        </a:solidFill>
        <a:latin typeface="Arial" charset="0"/>
        <a:ea typeface="ＭＳ Ｐゴシック" charset="-128"/>
        <a:cs typeface="+mn-cs"/>
      </a:defRPr>
    </a:lvl2pPr>
    <a:lvl3pPr marL="509588" indent="404813" algn="l" defTabSz="509588" rtl="0" fontAlgn="base">
      <a:spcBef>
        <a:spcPct val="0"/>
      </a:spcBef>
      <a:spcAft>
        <a:spcPct val="0"/>
      </a:spcAft>
      <a:defRPr kumimoji="1" sz="1000" kern="1200">
        <a:solidFill>
          <a:schemeClr val="tx1"/>
        </a:solidFill>
        <a:latin typeface="Arial" charset="0"/>
        <a:ea typeface="ＭＳ Ｐゴシック" charset="-128"/>
        <a:cs typeface="+mn-cs"/>
      </a:defRPr>
    </a:lvl3pPr>
    <a:lvl4pPr marL="765175" indent="606425" algn="l" defTabSz="509588" rtl="0" fontAlgn="base">
      <a:spcBef>
        <a:spcPct val="0"/>
      </a:spcBef>
      <a:spcAft>
        <a:spcPct val="0"/>
      </a:spcAft>
      <a:defRPr kumimoji="1" sz="1000" kern="1200">
        <a:solidFill>
          <a:schemeClr val="tx1"/>
        </a:solidFill>
        <a:latin typeface="Arial" charset="0"/>
        <a:ea typeface="ＭＳ Ｐゴシック" charset="-128"/>
        <a:cs typeface="+mn-cs"/>
      </a:defRPr>
    </a:lvl4pPr>
    <a:lvl5pPr marL="1019175" indent="809625" algn="l" defTabSz="509588" rtl="0" fontAlgn="base">
      <a:spcBef>
        <a:spcPct val="0"/>
      </a:spcBef>
      <a:spcAft>
        <a:spcPct val="0"/>
      </a:spcAft>
      <a:defRPr kumimoji="1" sz="1000" kern="1200">
        <a:solidFill>
          <a:schemeClr val="tx1"/>
        </a:solidFill>
        <a:latin typeface="Arial" charset="0"/>
        <a:ea typeface="ＭＳ Ｐゴシック" charset="-128"/>
        <a:cs typeface="+mn-cs"/>
      </a:defRPr>
    </a:lvl5pPr>
    <a:lvl6pPr marL="2286000" algn="l" defTabSz="914400" rtl="0" eaLnBrk="1" latinLnBrk="0" hangingPunct="1">
      <a:defRPr kumimoji="1" sz="1000" kern="1200">
        <a:solidFill>
          <a:schemeClr val="tx1"/>
        </a:solidFill>
        <a:latin typeface="Arial" charset="0"/>
        <a:ea typeface="ＭＳ Ｐゴシック" charset="-128"/>
        <a:cs typeface="+mn-cs"/>
      </a:defRPr>
    </a:lvl6pPr>
    <a:lvl7pPr marL="2743200" algn="l" defTabSz="914400" rtl="0" eaLnBrk="1" latinLnBrk="0" hangingPunct="1">
      <a:defRPr kumimoji="1" sz="1000" kern="1200">
        <a:solidFill>
          <a:schemeClr val="tx1"/>
        </a:solidFill>
        <a:latin typeface="Arial" charset="0"/>
        <a:ea typeface="ＭＳ Ｐゴシック" charset="-128"/>
        <a:cs typeface="+mn-cs"/>
      </a:defRPr>
    </a:lvl7pPr>
    <a:lvl8pPr marL="3200400" algn="l" defTabSz="914400" rtl="0" eaLnBrk="1" latinLnBrk="0" hangingPunct="1">
      <a:defRPr kumimoji="1" sz="1000" kern="1200">
        <a:solidFill>
          <a:schemeClr val="tx1"/>
        </a:solidFill>
        <a:latin typeface="Arial" charset="0"/>
        <a:ea typeface="ＭＳ Ｐゴシック" charset="-128"/>
        <a:cs typeface="+mn-cs"/>
      </a:defRPr>
    </a:lvl8pPr>
    <a:lvl9pPr marL="3657600" algn="l" defTabSz="914400" rtl="0" eaLnBrk="1" latinLnBrk="0" hangingPunct="1">
      <a:defRPr kumimoji="1" sz="1000"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1679">
          <p15:clr>
            <a:srgbClr val="A4A3A4"/>
          </p15:clr>
        </p15:guide>
        <p15:guide id="2" pos="22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100" d="100"/>
          <a:sy n="100" d="100"/>
        </p:scale>
        <p:origin x="1386" y="510"/>
      </p:cViewPr>
      <p:guideLst>
        <p:guide orient="horz" pos="1679"/>
        <p:guide pos="2268"/>
      </p:guideLst>
    </p:cSldViewPr>
  </p:slideViewPr>
  <p:notesTextViewPr>
    <p:cViewPr>
      <p:scale>
        <a:sx n="100" d="100"/>
        <a:sy n="100" d="100"/>
      </p:scale>
      <p:origin x="0" y="0"/>
    </p:cViewPr>
  </p:notesTextViewPr>
  <p:gridSpacing cx="36004" cy="36004"/>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6B7B9640-49E8-4102-8D88-19D76B66341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2" y="2566"/>
            <a:ext cx="7194056" cy="5324105"/>
          </a:xfrm>
          <a:prstGeom prst="rect">
            <a:avLst/>
          </a:prstGeom>
        </p:spPr>
      </p:pic>
      <p:sp>
        <p:nvSpPr>
          <p:cNvPr id="16" name="正方形/長方形 15"/>
          <p:cNvSpPr>
            <a:spLocks noChangeArrowheads="1"/>
          </p:cNvSpPr>
          <p:nvPr userDrawn="1"/>
        </p:nvSpPr>
        <p:spPr bwMode="auto">
          <a:xfrm>
            <a:off x="179388" y="179388"/>
            <a:ext cx="6837362" cy="4965700"/>
          </a:xfrm>
          <a:prstGeom prst="rect">
            <a:avLst/>
          </a:prstGeom>
          <a:noFill/>
          <a:ln w="3175" algn="ctr">
            <a:solidFill>
              <a:srgbClr val="0099FF"/>
            </a:solidFill>
            <a:prstDash val="dash"/>
            <a:miter lim="800000"/>
            <a:headEnd/>
            <a:tailEnd/>
          </a:ln>
        </p:spPr>
        <p:txBody>
          <a:bodyPr lIns="0" tIns="0" rIns="0" bIns="0" anchor="ctr"/>
          <a:lstStyle/>
          <a:p>
            <a:pPr algn="ctr" defTabSz="510235" fontAlgn="auto">
              <a:spcBef>
                <a:spcPts val="0"/>
              </a:spcBef>
              <a:spcAft>
                <a:spcPts val="0"/>
              </a:spcAft>
              <a:defRPr/>
            </a:pPr>
            <a:endParaRPr lang="ja-JP" altLang="en-US">
              <a:solidFill>
                <a:schemeClr val="lt1"/>
              </a:solidFill>
              <a:latin typeface="+mn-lt"/>
              <a:ea typeface="+mn-ea"/>
            </a:endParaRPr>
          </a:p>
        </p:txBody>
      </p:sp>
      <p:sp>
        <p:nvSpPr>
          <p:cNvPr id="1027" name="Line 3"/>
          <p:cNvSpPr>
            <a:spLocks noChangeShapeType="1"/>
          </p:cNvSpPr>
          <p:nvPr userDrawn="1"/>
        </p:nvSpPr>
        <p:spPr bwMode="auto">
          <a:xfrm>
            <a:off x="3417888" y="179388"/>
            <a:ext cx="0" cy="4965700"/>
          </a:xfrm>
          <a:prstGeom prst="line">
            <a:avLst/>
          </a:prstGeom>
          <a:noFill/>
          <a:ln w="3175">
            <a:solidFill>
              <a:srgbClr val="0099FF"/>
            </a:solidFill>
            <a:prstDash val="dash"/>
            <a:round/>
            <a:headEnd/>
            <a:tailEnd/>
          </a:ln>
          <a:effectLst/>
        </p:spPr>
        <p:txBody>
          <a:bodyPr/>
          <a:lstStyle/>
          <a:p>
            <a:endParaRPr lang="ja-JP" altLang="en-US"/>
          </a:p>
        </p:txBody>
      </p:sp>
      <p:sp>
        <p:nvSpPr>
          <p:cNvPr id="1028" name="Line 4"/>
          <p:cNvSpPr>
            <a:spLocks noChangeShapeType="1"/>
          </p:cNvSpPr>
          <p:nvPr userDrawn="1"/>
        </p:nvSpPr>
        <p:spPr bwMode="auto">
          <a:xfrm>
            <a:off x="3598863" y="179388"/>
            <a:ext cx="0" cy="4965700"/>
          </a:xfrm>
          <a:prstGeom prst="line">
            <a:avLst/>
          </a:prstGeom>
          <a:noFill/>
          <a:ln w="3175">
            <a:solidFill>
              <a:srgbClr val="0099FF"/>
            </a:solidFill>
            <a:prstDash val="dash"/>
            <a:round/>
            <a:headEnd/>
            <a:tailEnd/>
          </a:ln>
          <a:effectLst/>
        </p:spPr>
        <p:txBody>
          <a:bodyPr/>
          <a:lstStyle/>
          <a:p>
            <a:endParaRPr lang="ja-JP" altLang="en-US"/>
          </a:p>
        </p:txBody>
      </p:sp>
      <p:sp>
        <p:nvSpPr>
          <p:cNvPr id="1029" name="Line 5"/>
          <p:cNvSpPr>
            <a:spLocks noChangeShapeType="1"/>
          </p:cNvSpPr>
          <p:nvPr userDrawn="1"/>
        </p:nvSpPr>
        <p:spPr bwMode="auto">
          <a:xfrm>
            <a:off x="3778250" y="179388"/>
            <a:ext cx="0" cy="4965700"/>
          </a:xfrm>
          <a:prstGeom prst="line">
            <a:avLst/>
          </a:prstGeom>
          <a:noFill/>
          <a:ln w="3175">
            <a:solidFill>
              <a:srgbClr val="0099FF"/>
            </a:solidFill>
            <a:prstDash val="dash"/>
            <a:round/>
            <a:headEnd/>
            <a:tailEnd/>
          </a:ln>
          <a:effectLst/>
        </p:spPr>
        <p:txBody>
          <a:bodyPr/>
          <a:lstStyle/>
          <a:p>
            <a:endParaRPr lang="ja-JP"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defTabSz="509588" rtl="0" fontAlgn="base">
        <a:spcBef>
          <a:spcPct val="0"/>
        </a:spcBef>
        <a:spcAft>
          <a:spcPct val="0"/>
        </a:spcAft>
        <a:defRPr kumimoji="1" sz="2500" kern="1200">
          <a:solidFill>
            <a:schemeClr val="tx1"/>
          </a:solidFill>
          <a:latin typeface="+mj-lt"/>
          <a:ea typeface="+mj-ea"/>
          <a:cs typeface="+mj-cs"/>
        </a:defRPr>
      </a:lvl1pPr>
      <a:lvl2pPr algn="ctr" defTabSz="509588" rtl="0" fontAlgn="base">
        <a:spcBef>
          <a:spcPct val="0"/>
        </a:spcBef>
        <a:spcAft>
          <a:spcPct val="0"/>
        </a:spcAft>
        <a:defRPr kumimoji="1" sz="2500">
          <a:solidFill>
            <a:schemeClr val="tx1"/>
          </a:solidFill>
          <a:latin typeface="Calibri" pitchFamily="34" charset="0"/>
          <a:ea typeface="ＭＳ Ｐゴシック" charset="-128"/>
        </a:defRPr>
      </a:lvl2pPr>
      <a:lvl3pPr algn="ctr" defTabSz="509588" rtl="0" fontAlgn="base">
        <a:spcBef>
          <a:spcPct val="0"/>
        </a:spcBef>
        <a:spcAft>
          <a:spcPct val="0"/>
        </a:spcAft>
        <a:defRPr kumimoji="1" sz="2500">
          <a:solidFill>
            <a:schemeClr val="tx1"/>
          </a:solidFill>
          <a:latin typeface="Calibri" pitchFamily="34" charset="0"/>
          <a:ea typeface="ＭＳ Ｐゴシック" charset="-128"/>
        </a:defRPr>
      </a:lvl3pPr>
      <a:lvl4pPr algn="ctr" defTabSz="509588" rtl="0" fontAlgn="base">
        <a:spcBef>
          <a:spcPct val="0"/>
        </a:spcBef>
        <a:spcAft>
          <a:spcPct val="0"/>
        </a:spcAft>
        <a:defRPr kumimoji="1" sz="2500">
          <a:solidFill>
            <a:schemeClr val="tx1"/>
          </a:solidFill>
          <a:latin typeface="Calibri" pitchFamily="34" charset="0"/>
          <a:ea typeface="ＭＳ Ｐゴシック" charset="-128"/>
        </a:defRPr>
      </a:lvl4pPr>
      <a:lvl5pPr algn="ctr" defTabSz="509588" rtl="0" fontAlgn="base">
        <a:spcBef>
          <a:spcPct val="0"/>
        </a:spcBef>
        <a:spcAft>
          <a:spcPct val="0"/>
        </a:spcAft>
        <a:defRPr kumimoji="1" sz="2500">
          <a:solidFill>
            <a:schemeClr val="tx1"/>
          </a:solidFill>
          <a:latin typeface="Calibri" pitchFamily="34" charset="0"/>
          <a:ea typeface="ＭＳ Ｐゴシック" charset="-128"/>
        </a:defRPr>
      </a:lvl5pPr>
      <a:lvl6pPr marL="457200" algn="ctr" defTabSz="509588" rtl="0" fontAlgn="base">
        <a:spcBef>
          <a:spcPct val="0"/>
        </a:spcBef>
        <a:spcAft>
          <a:spcPct val="0"/>
        </a:spcAft>
        <a:defRPr kumimoji="1" sz="2500">
          <a:solidFill>
            <a:schemeClr val="tx1"/>
          </a:solidFill>
          <a:latin typeface="Calibri" pitchFamily="34" charset="0"/>
          <a:ea typeface="ＭＳ Ｐゴシック" charset="-128"/>
        </a:defRPr>
      </a:lvl6pPr>
      <a:lvl7pPr marL="914400" algn="ctr" defTabSz="509588" rtl="0" fontAlgn="base">
        <a:spcBef>
          <a:spcPct val="0"/>
        </a:spcBef>
        <a:spcAft>
          <a:spcPct val="0"/>
        </a:spcAft>
        <a:defRPr kumimoji="1" sz="2500">
          <a:solidFill>
            <a:schemeClr val="tx1"/>
          </a:solidFill>
          <a:latin typeface="Calibri" pitchFamily="34" charset="0"/>
          <a:ea typeface="ＭＳ Ｐゴシック" charset="-128"/>
        </a:defRPr>
      </a:lvl7pPr>
      <a:lvl8pPr marL="1371600" algn="ctr" defTabSz="509588" rtl="0" fontAlgn="base">
        <a:spcBef>
          <a:spcPct val="0"/>
        </a:spcBef>
        <a:spcAft>
          <a:spcPct val="0"/>
        </a:spcAft>
        <a:defRPr kumimoji="1" sz="2500">
          <a:solidFill>
            <a:schemeClr val="tx1"/>
          </a:solidFill>
          <a:latin typeface="Calibri" pitchFamily="34" charset="0"/>
          <a:ea typeface="ＭＳ Ｐゴシック" charset="-128"/>
        </a:defRPr>
      </a:lvl8pPr>
      <a:lvl9pPr marL="1828800" algn="ctr" defTabSz="509588" rtl="0" fontAlgn="base">
        <a:spcBef>
          <a:spcPct val="0"/>
        </a:spcBef>
        <a:spcAft>
          <a:spcPct val="0"/>
        </a:spcAft>
        <a:defRPr kumimoji="1" sz="2500">
          <a:solidFill>
            <a:schemeClr val="tx1"/>
          </a:solidFill>
          <a:latin typeface="Calibri" pitchFamily="34" charset="0"/>
          <a:ea typeface="ＭＳ Ｐゴシック" charset="-128"/>
        </a:defRPr>
      </a:lvl9pPr>
    </p:titleStyle>
    <p:bodyStyle>
      <a:lvl1pPr marL="190500" indent="-190500" algn="l" defTabSz="509588" rtl="0" fontAlgn="base">
        <a:spcBef>
          <a:spcPct val="20000"/>
        </a:spcBef>
        <a:spcAft>
          <a:spcPct val="0"/>
        </a:spcAft>
        <a:buFont typeface="Arial" charset="0"/>
        <a:buChar char="•"/>
        <a:defRPr kumimoji="1" kern="1200">
          <a:solidFill>
            <a:schemeClr val="tx1"/>
          </a:solidFill>
          <a:latin typeface="+mn-lt"/>
          <a:ea typeface="+mn-ea"/>
          <a:cs typeface="+mn-cs"/>
        </a:defRPr>
      </a:lvl1pPr>
      <a:lvl2pPr marL="414338" indent="-158750" algn="l" defTabSz="509588" rtl="0" fontAlgn="base">
        <a:spcBef>
          <a:spcPct val="20000"/>
        </a:spcBef>
        <a:spcAft>
          <a:spcPct val="0"/>
        </a:spcAft>
        <a:buFont typeface="Arial" charset="0"/>
        <a:buChar char="–"/>
        <a:defRPr kumimoji="1" sz="1600" kern="1200">
          <a:solidFill>
            <a:schemeClr val="tx1"/>
          </a:solidFill>
          <a:latin typeface="+mn-lt"/>
          <a:ea typeface="+mn-ea"/>
          <a:cs typeface="+mn-cs"/>
        </a:defRPr>
      </a:lvl2pPr>
      <a:lvl3pPr marL="636588" indent="-127000" algn="l" defTabSz="509588" rtl="0" fontAlgn="base">
        <a:spcBef>
          <a:spcPct val="20000"/>
        </a:spcBef>
        <a:spcAft>
          <a:spcPct val="0"/>
        </a:spcAft>
        <a:buFont typeface="Arial" charset="0"/>
        <a:buChar char="•"/>
        <a:defRPr kumimoji="1" sz="1300" kern="1200">
          <a:solidFill>
            <a:schemeClr val="tx1"/>
          </a:solidFill>
          <a:latin typeface="+mn-lt"/>
          <a:ea typeface="+mn-ea"/>
          <a:cs typeface="+mn-cs"/>
        </a:defRPr>
      </a:lvl3pPr>
      <a:lvl4pPr marL="892175" indent="-127000" algn="l" defTabSz="509588" rtl="0" fontAlgn="base">
        <a:spcBef>
          <a:spcPct val="20000"/>
        </a:spcBef>
        <a:spcAft>
          <a:spcPct val="0"/>
        </a:spcAft>
        <a:buFont typeface="Arial" charset="0"/>
        <a:buChar char="–"/>
        <a:defRPr kumimoji="1" sz="1100" kern="1200">
          <a:solidFill>
            <a:schemeClr val="tx1"/>
          </a:solidFill>
          <a:latin typeface="+mn-lt"/>
          <a:ea typeface="+mn-ea"/>
          <a:cs typeface="+mn-cs"/>
        </a:defRPr>
      </a:lvl4pPr>
      <a:lvl5pPr marL="1147763" indent="-127000" algn="l" defTabSz="509588" rtl="0" fontAlgn="base">
        <a:spcBef>
          <a:spcPct val="20000"/>
        </a:spcBef>
        <a:spcAft>
          <a:spcPct val="0"/>
        </a:spcAft>
        <a:buFont typeface="Arial" charset="0"/>
        <a:buChar char="»"/>
        <a:defRPr kumimoji="1" sz="1100" kern="1200">
          <a:solidFill>
            <a:schemeClr val="tx1"/>
          </a:solidFill>
          <a:latin typeface="+mn-lt"/>
          <a:ea typeface="+mn-ea"/>
          <a:cs typeface="+mn-cs"/>
        </a:defRPr>
      </a:lvl5pPr>
      <a:lvl6pPr marL="1403147" indent="-127559" algn="l" defTabSz="510235" rtl="0" eaLnBrk="1" latinLnBrk="0" hangingPunct="1">
        <a:spcBef>
          <a:spcPct val="20000"/>
        </a:spcBef>
        <a:buFont typeface="Arial" pitchFamily="34" charset="0"/>
        <a:buChar char="•"/>
        <a:defRPr kumimoji="1" sz="1100" kern="1200">
          <a:solidFill>
            <a:schemeClr val="tx1"/>
          </a:solidFill>
          <a:latin typeface="+mn-lt"/>
          <a:ea typeface="+mn-ea"/>
          <a:cs typeface="+mn-cs"/>
        </a:defRPr>
      </a:lvl6pPr>
      <a:lvl7pPr marL="1658264" indent="-127559" algn="l" defTabSz="510235" rtl="0" eaLnBrk="1" latinLnBrk="0" hangingPunct="1">
        <a:spcBef>
          <a:spcPct val="20000"/>
        </a:spcBef>
        <a:buFont typeface="Arial" pitchFamily="34" charset="0"/>
        <a:buChar char="•"/>
        <a:defRPr kumimoji="1" sz="1100" kern="1200">
          <a:solidFill>
            <a:schemeClr val="tx1"/>
          </a:solidFill>
          <a:latin typeface="+mn-lt"/>
          <a:ea typeface="+mn-ea"/>
          <a:cs typeface="+mn-cs"/>
        </a:defRPr>
      </a:lvl7pPr>
      <a:lvl8pPr marL="1913382" indent="-127559" algn="l" defTabSz="510235" rtl="0" eaLnBrk="1" latinLnBrk="0" hangingPunct="1">
        <a:spcBef>
          <a:spcPct val="20000"/>
        </a:spcBef>
        <a:buFont typeface="Arial" pitchFamily="34" charset="0"/>
        <a:buChar char="•"/>
        <a:defRPr kumimoji="1" sz="1100" kern="1200">
          <a:solidFill>
            <a:schemeClr val="tx1"/>
          </a:solidFill>
          <a:latin typeface="+mn-lt"/>
          <a:ea typeface="+mn-ea"/>
          <a:cs typeface="+mn-cs"/>
        </a:defRPr>
      </a:lvl8pPr>
      <a:lvl9pPr marL="2168500" indent="-127559" algn="l" defTabSz="510235" rtl="0" eaLnBrk="1" latinLnBrk="0" hangingPunct="1">
        <a:spcBef>
          <a:spcPct val="20000"/>
        </a:spcBef>
        <a:buFont typeface="Arial" pitchFamily="34" charset="0"/>
        <a:buChar char="•"/>
        <a:defRPr kumimoji="1" sz="1100" kern="1200">
          <a:solidFill>
            <a:schemeClr val="tx1"/>
          </a:solidFill>
          <a:latin typeface="+mn-lt"/>
          <a:ea typeface="+mn-ea"/>
          <a:cs typeface="+mn-cs"/>
        </a:defRPr>
      </a:lvl9pPr>
    </p:bodyStyle>
    <p:otherStyle>
      <a:defPPr>
        <a:defRPr lang="ja-JP"/>
      </a:defPPr>
      <a:lvl1pPr marL="0" algn="l" defTabSz="510235" rtl="0" eaLnBrk="1" latinLnBrk="0" hangingPunct="1">
        <a:defRPr kumimoji="1" sz="1000" kern="1200">
          <a:solidFill>
            <a:schemeClr val="tx1"/>
          </a:solidFill>
          <a:latin typeface="+mn-lt"/>
          <a:ea typeface="+mn-ea"/>
          <a:cs typeface="+mn-cs"/>
        </a:defRPr>
      </a:lvl1pPr>
      <a:lvl2pPr marL="255118" algn="l" defTabSz="510235" rtl="0" eaLnBrk="1" latinLnBrk="0" hangingPunct="1">
        <a:defRPr kumimoji="1" sz="1000" kern="1200">
          <a:solidFill>
            <a:schemeClr val="tx1"/>
          </a:solidFill>
          <a:latin typeface="+mn-lt"/>
          <a:ea typeface="+mn-ea"/>
          <a:cs typeface="+mn-cs"/>
        </a:defRPr>
      </a:lvl2pPr>
      <a:lvl3pPr marL="510235" algn="l" defTabSz="510235" rtl="0" eaLnBrk="1" latinLnBrk="0" hangingPunct="1">
        <a:defRPr kumimoji="1" sz="1000" kern="1200">
          <a:solidFill>
            <a:schemeClr val="tx1"/>
          </a:solidFill>
          <a:latin typeface="+mn-lt"/>
          <a:ea typeface="+mn-ea"/>
          <a:cs typeface="+mn-cs"/>
        </a:defRPr>
      </a:lvl3pPr>
      <a:lvl4pPr marL="765353" algn="l" defTabSz="510235" rtl="0" eaLnBrk="1" latinLnBrk="0" hangingPunct="1">
        <a:defRPr kumimoji="1" sz="1000" kern="1200">
          <a:solidFill>
            <a:schemeClr val="tx1"/>
          </a:solidFill>
          <a:latin typeface="+mn-lt"/>
          <a:ea typeface="+mn-ea"/>
          <a:cs typeface="+mn-cs"/>
        </a:defRPr>
      </a:lvl4pPr>
      <a:lvl5pPr marL="1020470" algn="l" defTabSz="510235" rtl="0" eaLnBrk="1" latinLnBrk="0" hangingPunct="1">
        <a:defRPr kumimoji="1" sz="1000" kern="1200">
          <a:solidFill>
            <a:schemeClr val="tx1"/>
          </a:solidFill>
          <a:latin typeface="+mn-lt"/>
          <a:ea typeface="+mn-ea"/>
          <a:cs typeface="+mn-cs"/>
        </a:defRPr>
      </a:lvl5pPr>
      <a:lvl6pPr marL="1275588" algn="l" defTabSz="510235" rtl="0" eaLnBrk="1" latinLnBrk="0" hangingPunct="1">
        <a:defRPr kumimoji="1" sz="1000" kern="1200">
          <a:solidFill>
            <a:schemeClr val="tx1"/>
          </a:solidFill>
          <a:latin typeface="+mn-lt"/>
          <a:ea typeface="+mn-ea"/>
          <a:cs typeface="+mn-cs"/>
        </a:defRPr>
      </a:lvl6pPr>
      <a:lvl7pPr marL="1530706" algn="l" defTabSz="510235" rtl="0" eaLnBrk="1" latinLnBrk="0" hangingPunct="1">
        <a:defRPr kumimoji="1" sz="1000" kern="1200">
          <a:solidFill>
            <a:schemeClr val="tx1"/>
          </a:solidFill>
          <a:latin typeface="+mn-lt"/>
          <a:ea typeface="+mn-ea"/>
          <a:cs typeface="+mn-cs"/>
        </a:defRPr>
      </a:lvl7pPr>
      <a:lvl8pPr marL="1785823" algn="l" defTabSz="510235" rtl="0" eaLnBrk="1" latinLnBrk="0" hangingPunct="1">
        <a:defRPr kumimoji="1" sz="1000" kern="1200">
          <a:solidFill>
            <a:schemeClr val="tx1"/>
          </a:solidFill>
          <a:latin typeface="+mn-lt"/>
          <a:ea typeface="+mn-ea"/>
          <a:cs typeface="+mn-cs"/>
        </a:defRPr>
      </a:lvl8pPr>
      <a:lvl9pPr marL="2040941" algn="l" defTabSz="510235" rtl="0" eaLnBrk="1" latinLnBrk="0" hangingPunct="1">
        <a:defRPr kumimoji="1" sz="1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2087563" y="2160587"/>
            <a:ext cx="3059112" cy="1980000"/>
          </a:xfrm>
          <a:prstGeom prst="rect">
            <a:avLst/>
          </a:prstGeom>
          <a:solidFill>
            <a:srgbClr val="DBE5F1"/>
          </a:solidFill>
          <a:ln w="9525">
            <a:noFill/>
            <a:miter lim="800000"/>
            <a:headEnd/>
            <a:tailEnd/>
          </a:ln>
        </p:spPr>
        <p:txBody>
          <a:bodyPr anchor="ctr"/>
          <a:lstStyle/>
          <a:p>
            <a:pPr algn="just" defTabSz="914400"/>
            <a:r>
              <a:rPr lang="ja-JP" altLang="en-US" sz="800" b="1" u="sng">
                <a:latin typeface="ＭＳ Ｐゴシック" charset="-128"/>
              </a:rPr>
              <a:t>往信はがき専用テンプレートです。</a:t>
            </a:r>
          </a:p>
          <a:p>
            <a:pPr algn="just" defTabSz="914400"/>
            <a:endParaRPr lang="ja-JP" altLang="en-US" sz="800">
              <a:latin typeface="ＭＳ Ｐゴシック" charset="-128"/>
            </a:endParaRPr>
          </a:p>
          <a:p>
            <a:pPr algn="just" defTabSz="914400"/>
            <a:r>
              <a:rPr lang="ja-JP" altLang="en-US" sz="800" b="1">
                <a:solidFill>
                  <a:srgbClr val="FF0000"/>
                </a:solidFill>
                <a:latin typeface="ＭＳ Ｐゴシック" charset="-128"/>
              </a:rPr>
              <a:t>周囲の薄い青色の点線より内側に入るようにデザインしてください。</a:t>
            </a:r>
          </a:p>
          <a:p>
            <a:pPr algn="just" defTabSz="914400"/>
            <a:r>
              <a:rPr lang="en-US" altLang="ja-JP" sz="800">
                <a:latin typeface="ＭＳ Ｐゴシック" charset="-128"/>
              </a:rPr>
              <a:t>※</a:t>
            </a:r>
            <a:r>
              <a:rPr lang="ja-JP" altLang="en-US" sz="800">
                <a:latin typeface="ＭＳ Ｐゴシック" charset="-128"/>
              </a:rPr>
              <a:t>左側は往信住所、右側は返信内容です。</a:t>
            </a:r>
          </a:p>
          <a:p>
            <a:pPr algn="just" defTabSz="914400"/>
            <a:r>
              <a:rPr lang="en-US" altLang="ja-JP" sz="800">
                <a:latin typeface="ＭＳ Ｐゴシック" charset="-128"/>
              </a:rPr>
              <a:t>※</a:t>
            </a:r>
            <a:r>
              <a:rPr lang="ja-JP" altLang="en-US" sz="800">
                <a:latin typeface="ＭＳ Ｐゴシック" charset="-128"/>
              </a:rPr>
              <a:t>フチなし印刷はできません。</a:t>
            </a:r>
          </a:p>
          <a:p>
            <a:pPr algn="just" defTabSz="914400"/>
            <a:r>
              <a:rPr lang="en-US" altLang="ja-JP" sz="800">
                <a:latin typeface="ＭＳ Ｐゴシック" charset="-128"/>
              </a:rPr>
              <a:t>※</a:t>
            </a:r>
            <a:r>
              <a:rPr lang="ja-JP" altLang="en-US" sz="800">
                <a:latin typeface="ＭＳ Ｐゴシック" charset="-128"/>
              </a:rPr>
              <a:t>薄い青色の点線は印刷されません。</a:t>
            </a:r>
          </a:p>
          <a:p>
            <a:pPr algn="just" defTabSz="914400"/>
            <a:r>
              <a:rPr lang="en-US" altLang="ja-JP" sz="800">
                <a:latin typeface="ＭＳ Ｐゴシック" charset="-128"/>
              </a:rPr>
              <a:t>※</a:t>
            </a:r>
            <a:r>
              <a:rPr lang="ja-JP" altLang="en-US" sz="800">
                <a:latin typeface="ＭＳ Ｐゴシック" charset="-128"/>
              </a:rPr>
              <a:t>用紙サイズの変更はしないでください。</a:t>
            </a:r>
          </a:p>
          <a:p>
            <a:pPr algn="just" defTabSz="914400"/>
            <a:r>
              <a:rPr lang="en-US" altLang="ja-JP" sz="800">
                <a:latin typeface="ＭＳ Ｐゴシック" charset="-128"/>
              </a:rPr>
              <a:t>※</a:t>
            </a:r>
            <a:r>
              <a:rPr lang="ja-JP" altLang="en-US" sz="800">
                <a:latin typeface="ＭＳ Ｐゴシック" charset="-128"/>
              </a:rPr>
              <a:t>このボックスはデザイン作成時に削除してかまいません。</a:t>
            </a:r>
            <a:endParaRPr lang="en-US" altLang="ja-JP" sz="800">
              <a:latin typeface="ＭＳ Ｐゴシック" charset="-128"/>
            </a:endParaRPr>
          </a:p>
          <a:p>
            <a:pPr algn="just" defTabSz="914400"/>
            <a:endParaRPr lang="en-US" altLang="ja-JP" sz="800">
              <a:latin typeface="ＭＳ Ｐゴシック" charset="-128"/>
            </a:endParaRPr>
          </a:p>
          <a:p>
            <a:r>
              <a:rPr lang="ja-JP" altLang="ja-JP" sz="800" b="1">
                <a:solidFill>
                  <a:srgbClr val="FF0000"/>
                </a:solidFill>
              </a:rPr>
              <a:t>郵便番号枠内の印刷について</a:t>
            </a:r>
            <a:endParaRPr lang="ja-JP" altLang="ja-JP" sz="800">
              <a:solidFill>
                <a:srgbClr val="FF0000"/>
              </a:solidFill>
            </a:endParaRPr>
          </a:p>
          <a:p>
            <a:r>
              <a:rPr lang="ja-JP" altLang="ja-JP" sz="800"/>
              <a:t>はがき自体にサイズや印刷位置などの微妙なズレがある為、郵便番号を全て枠内中央に印刷することは困難です。</a:t>
            </a:r>
            <a:r>
              <a:rPr lang="ja-JP" altLang="ja-JP" sz="800">
                <a:solidFill>
                  <a:srgbClr val="FF0000"/>
                </a:solidFill>
              </a:rPr>
              <a:t>（特に差出人番号）</a:t>
            </a:r>
            <a:r>
              <a:rPr lang="ja-JP" altLang="ja-JP" sz="800"/>
              <a:t>数字は小さめに入れておくとズレが目立ちにくいようです。</a:t>
            </a:r>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41</TotalTime>
  <Words>127</Words>
  <Application>Microsoft Office PowerPoint</Application>
  <PresentationFormat>ユーザー設定</PresentationFormat>
  <Paragraphs>11</Paragraphs>
  <Slides>1</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1</vt:i4>
      </vt:variant>
    </vt:vector>
  </HeadingPairs>
  <TitlesOfParts>
    <vt:vector size="5" baseType="lpstr">
      <vt:lpstr>ＭＳ Ｐゴシック</vt:lpstr>
      <vt:lpstr>Arial</vt:lpstr>
      <vt:lpstr>Calibri</vt:lpstr>
      <vt:lpstr>Office テーマ</vt:lpstr>
      <vt:lpstr>PowerPoint プレゼンテーション</vt:lpstr>
    </vt:vector>
  </TitlesOfParts>
  <Company>Ex-Image-Lユーザー</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matsuo-print.com</dc:creator>
  <cp:lastModifiedBy>Win10_PC1</cp:lastModifiedBy>
  <cp:revision>14</cp:revision>
  <dcterms:created xsi:type="dcterms:W3CDTF">2015-11-03T22:53:30Z</dcterms:created>
  <dcterms:modified xsi:type="dcterms:W3CDTF">2019-10-24T22:15:17Z</dcterms:modified>
</cp:coreProperties>
</file>