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92"/>
    <p:restoredTop sz="94636"/>
  </p:normalViewPr>
  <p:slideViewPr>
    <p:cSldViewPr snapToGrid="0" snapToObjects="1">
      <p:cViewPr>
        <p:scale>
          <a:sx n="125" d="100"/>
          <a:sy n="125" d="100"/>
        </p:scale>
        <p:origin x="2094" y="168"/>
      </p:cViewPr>
      <p:guideLst/>
    </p:cSldViewPr>
  </p:slideViewPr>
  <p:notesTextViewPr>
    <p:cViewPr>
      <p:scale>
        <a:sx n="1" d="1"/>
        <a:sy n="1" d="1"/>
      </p:scale>
      <p:origin x="0" y="0"/>
    </p:cViewPr>
  </p:notesTextViewPr>
  <p:sorterViewPr>
    <p:cViewPr>
      <p:scale>
        <a:sx n="66" d="100"/>
        <a:sy n="66" d="100"/>
      </p:scale>
      <p:origin x="0" y="0"/>
    </p:cViewPr>
  </p:sorterViewPr>
  <p:gridSpacing cx="54000" cy="540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a:prstGeom prst="rect">
            <a:avLst/>
          </a:prstGeo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a:prstGeom prst="rect">
            <a:avLst/>
          </a:prstGeo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084832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2846200"/>
            <a:ext cx="6520220" cy="6783857"/>
          </a:xfrm>
          <a:prstGeom prst="rect">
            <a:avLst/>
          </a:prstGeo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896723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a:prstGeom prst="rect">
            <a:avLst/>
          </a:prstGeom>
        </p:spPr>
        <p:txBody>
          <a:bodyPr vert="eaVert"/>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994428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19728" y="2846200"/>
            <a:ext cx="6520220" cy="6783857"/>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470808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a:prstGeom prst="rect">
            <a:avLst/>
          </a:prstGeo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a:prstGeom prst="rect">
            <a:avLst/>
          </a:prstGeo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5" name="Footer Placeholder 4"/>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183208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6" name="Footer Placeholder 5"/>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026277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a:prstGeom prst="rect">
            <a:avLst/>
          </a:prstGeo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Content Placeholder 3"/>
          <p:cNvSpPr>
            <a:spLocks noGrp="1"/>
          </p:cNvSpPr>
          <p:nvPr>
            <p:ph sz="half" idx="2"/>
          </p:nvPr>
        </p:nvSpPr>
        <p:spPr>
          <a:xfrm>
            <a:off x="520713" y="3905482"/>
            <a:ext cx="3198096" cy="5744375"/>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a:prstGeom prst="rect">
            <a:avLst/>
          </a:prstGeo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6" name="Content Placeholder 5"/>
          <p:cNvSpPr>
            <a:spLocks noGrp="1"/>
          </p:cNvSpPr>
          <p:nvPr>
            <p:ph sz="quarter" idx="4"/>
          </p:nvPr>
        </p:nvSpPr>
        <p:spPr>
          <a:xfrm>
            <a:off x="3827086" y="3905482"/>
            <a:ext cx="3213847" cy="5744375"/>
          </a:xfrm>
          <a:prstGeom prst="rect">
            <a:avLst/>
          </a:prstGeom>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8" name="Footer Placeholder 7"/>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2484354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19728" y="569242"/>
            <a:ext cx="6520220" cy="2066590"/>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4" name="Footer Placeholder 3"/>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220505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3" name="Footer Placeholder 2"/>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2136174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a:prstGeom prst="rect">
            <a:avLst/>
          </a:prstGeo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a:prstGeom prst="rect">
            <a:avLst/>
          </a:prstGeo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a:prstGeom prst="rect">
            <a:avLst/>
          </a:prstGeo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6" name="Footer Placeholder 5"/>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1500863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a:prstGeom prst="rect">
            <a:avLst/>
          </a:prstGeo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a:prstGeom prst="rect">
            <a:avLst/>
          </a:prstGeo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a:prstGeom prst="rect">
            <a:avLst/>
          </a:prstGeo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519728" y="9909729"/>
            <a:ext cx="1700927" cy="569240"/>
          </a:xfrm>
          <a:prstGeom prst="rect">
            <a:avLst/>
          </a:prstGeom>
        </p:spPr>
        <p:txBody>
          <a:bodyPr/>
          <a:lstStyle/>
          <a:p>
            <a:fld id="{2286C1A4-DBE0-B544-B003-5CB1E5D77496}" type="datetimeFigureOut">
              <a:rPr kumimoji="1" lang="ja-JP" altLang="en-US" smtClean="0"/>
              <a:t>2020/6/8</a:t>
            </a:fld>
            <a:endParaRPr kumimoji="1" lang="ja-JP" altLang="en-US"/>
          </a:p>
        </p:txBody>
      </p:sp>
      <p:sp>
        <p:nvSpPr>
          <p:cNvPr id="6" name="Footer Placeholder 5"/>
          <p:cNvSpPr>
            <a:spLocks noGrp="1"/>
          </p:cNvSpPr>
          <p:nvPr>
            <p:ph type="ftr" sz="quarter" idx="11"/>
          </p:nvPr>
        </p:nvSpPr>
        <p:spPr>
          <a:xfrm>
            <a:off x="2504143" y="9909729"/>
            <a:ext cx="2551390" cy="569240"/>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5339020" y="9909729"/>
            <a:ext cx="1700927" cy="569240"/>
          </a:xfrm>
          <a:prstGeom prst="rect">
            <a:avLst/>
          </a:prstGeom>
        </p:spPr>
        <p:txBody>
          <a:bodyPr/>
          <a:lstStyle/>
          <a:p>
            <a:fld id="{C5DD471F-F63B-7246-B0CE-8CB5B954436D}" type="slidenum">
              <a:rPr kumimoji="1" lang="ja-JP" altLang="en-US" smtClean="0"/>
              <a:t>‹#›</a:t>
            </a:fld>
            <a:endParaRPr kumimoji="1" lang="ja-JP" altLang="en-US"/>
          </a:p>
        </p:txBody>
      </p:sp>
    </p:spTree>
    <p:extLst>
      <p:ext uri="{BB962C8B-B14F-4D97-AF65-F5344CB8AC3E}">
        <p14:creationId xmlns:p14="http://schemas.microsoft.com/office/powerpoint/2010/main" val="3602184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DCDFD5BE-B636-8F4D-AB6A-A2A66A7E8924}"/>
              </a:ext>
            </a:extLst>
          </p:cNvPr>
          <p:cNvSpPr>
            <a:spLocks/>
          </p:cNvSpPr>
          <p:nvPr userDrawn="1"/>
        </p:nvSpPr>
        <p:spPr bwMode="auto">
          <a:xfrm rot="5400000">
            <a:off x="2033905" y="4247991"/>
            <a:ext cx="3491865" cy="2195830"/>
          </a:xfrm>
          <a:prstGeom prst="rect">
            <a:avLst/>
          </a:prstGeom>
          <a:solidFill>
            <a:srgbClr val="FFFFFF"/>
          </a:solidFill>
          <a:ln w="3175">
            <a:solidFill>
              <a:srgbClr val="00B0F0"/>
            </a:solidFill>
            <a:miter lim="800000"/>
            <a:headEnd/>
            <a:tailEnd/>
          </a:ln>
        </p:spPr>
        <p:txBody>
          <a:bodyPr rot="0" vert="horz" wrap="square" lIns="74160" tIns="8890" rIns="74295" bIns="8890" anchor="t" anchorCtr="0" upright="1">
            <a:noAutofit/>
          </a:bodyPr>
          <a:lstStyle/>
          <a:p>
            <a:endParaRPr lang="ja-JP" altLang="en-US"/>
          </a:p>
        </p:txBody>
      </p:sp>
      <p:sp>
        <p:nvSpPr>
          <p:cNvPr id="8" name="Rectangle 11">
            <a:extLst>
              <a:ext uri="{FF2B5EF4-FFF2-40B4-BE49-F238E27FC236}">
                <a16:creationId xmlns:a16="http://schemas.microsoft.com/office/drawing/2014/main" id="{BF4363F7-E7B0-A247-A07D-D85E3D2AB2C4}"/>
              </a:ext>
            </a:extLst>
          </p:cNvPr>
          <p:cNvSpPr>
            <a:spLocks/>
          </p:cNvSpPr>
          <p:nvPr userDrawn="1"/>
        </p:nvSpPr>
        <p:spPr bwMode="auto">
          <a:xfrm>
            <a:off x="2789872" y="3707924"/>
            <a:ext cx="1979930" cy="3275965"/>
          </a:xfrm>
          <a:prstGeom prst="rect">
            <a:avLst/>
          </a:prstGeom>
          <a:solidFill>
            <a:srgbClr val="FFFFFF"/>
          </a:solidFill>
          <a:ln w="3175">
            <a:solidFill>
              <a:srgbClr val="FF0000"/>
            </a:solidFill>
            <a:miter lim="800000"/>
            <a:headEnd/>
            <a:tailEnd/>
          </a:ln>
        </p:spPr>
        <p:txBody>
          <a:bodyPr rot="0" vert="horz" wrap="square" lIns="74160" tIns="8890" rIns="74295" bIns="8890" anchor="t" anchorCtr="0" upright="1">
            <a:noAutofit/>
          </a:bodyPr>
          <a:lstStyle/>
          <a:p>
            <a:endParaRPr lang="ja-JP" altLang="en-US"/>
          </a:p>
        </p:txBody>
      </p:sp>
      <p:sp>
        <p:nvSpPr>
          <p:cNvPr id="9" name="Rectangle 11">
            <a:extLst>
              <a:ext uri="{FF2B5EF4-FFF2-40B4-BE49-F238E27FC236}">
                <a16:creationId xmlns:a16="http://schemas.microsoft.com/office/drawing/2014/main" id="{5B407B20-A6DE-2D4A-8015-82630E6F0802}"/>
              </a:ext>
            </a:extLst>
          </p:cNvPr>
          <p:cNvSpPr>
            <a:spLocks/>
          </p:cNvSpPr>
          <p:nvPr userDrawn="1"/>
        </p:nvSpPr>
        <p:spPr bwMode="auto">
          <a:xfrm>
            <a:off x="2898140" y="3816191"/>
            <a:ext cx="1763395" cy="3059430"/>
          </a:xfrm>
          <a:prstGeom prst="rect">
            <a:avLst/>
          </a:prstGeom>
          <a:solidFill>
            <a:srgbClr val="FFFFFF"/>
          </a:solidFill>
          <a:ln w="3175">
            <a:solidFill>
              <a:schemeClr val="bg1">
                <a:lumMod val="85000"/>
              </a:schemeClr>
            </a:solidFill>
            <a:prstDash val="dash"/>
            <a:miter lim="800000"/>
            <a:headEnd/>
            <a:tailEnd/>
          </a:ln>
        </p:spPr>
        <p:txBody>
          <a:bodyPr rot="0" vert="horz" wrap="square" lIns="74160" tIns="8890" rIns="74295" bIns="8890" anchor="t" anchorCtr="0" upright="1">
            <a:noAutofit/>
          </a:bodyPr>
          <a:lstStyle/>
          <a:p>
            <a:endParaRPr lang="ja-JP" altLang="en-US"/>
          </a:p>
        </p:txBody>
      </p:sp>
      <p:sp>
        <p:nvSpPr>
          <p:cNvPr id="10" name="Text Box 8">
            <a:extLst>
              <a:ext uri="{FF2B5EF4-FFF2-40B4-BE49-F238E27FC236}">
                <a16:creationId xmlns:a16="http://schemas.microsoft.com/office/drawing/2014/main" id="{A3B649D4-F9C9-8B47-A468-015798E7EE28}"/>
              </a:ext>
            </a:extLst>
          </p:cNvPr>
          <p:cNvSpPr txBox="1">
            <a:spLocks/>
          </p:cNvSpPr>
          <p:nvPr userDrawn="1"/>
        </p:nvSpPr>
        <p:spPr bwMode="auto">
          <a:xfrm>
            <a:off x="3087687" y="2603813"/>
            <a:ext cx="1384300" cy="520065"/>
          </a:xfrm>
          <a:prstGeom prst="rect">
            <a:avLst/>
          </a:prstGeom>
          <a:noFill/>
          <a:ln>
            <a:noFill/>
          </a:ln>
        </p:spPr>
        <p:txBody>
          <a:bodyPr rot="0" vert="horz" wrap="square" lIns="0" tIns="0" rIns="0" bIns="0" anchor="t" anchorCtr="0" upright="1">
            <a:noAutofit/>
          </a:bodyPr>
          <a:lstStyle/>
          <a:p>
            <a:pPr algn="ctr">
              <a:spcAft>
                <a:spcPts val="0"/>
              </a:spcAft>
            </a:pPr>
            <a:r>
              <a:rPr lang="ja-JP" sz="1800" b="1" kern="100">
                <a:effectLst/>
                <a:latin typeface="游明朝" panose="02020400000000000000" pitchFamily="18" charset="-128"/>
                <a:ea typeface="ＭＳ Ｐゴシック" panose="020B0600070205080204" pitchFamily="34" charset="-128"/>
                <a:cs typeface="Times New Roman"/>
              </a:rPr>
              <a:t>名刺（縦）</a:t>
            </a:r>
            <a:endParaRPr lang="ja-JP" sz="1050" kern="100">
              <a:effectLst/>
              <a:latin typeface="游明朝" panose="02020400000000000000" pitchFamily="18" charset="-128"/>
              <a:ea typeface="游明朝" panose="02020400000000000000" pitchFamily="18" charset="-128"/>
              <a:cs typeface="Times New Roman"/>
            </a:endParaRPr>
          </a:p>
          <a:p>
            <a:pPr algn="ctr">
              <a:spcAft>
                <a:spcPts val="0"/>
              </a:spcAft>
            </a:pPr>
            <a:r>
              <a:rPr lang="ja-JP" sz="900" b="1" kern="100">
                <a:effectLst/>
                <a:latin typeface="游明朝" panose="02020400000000000000" pitchFamily="18" charset="-128"/>
                <a:ea typeface="ＭＳ Ｐゴシック" panose="020B0600070205080204" pitchFamily="34" charset="-128"/>
                <a:cs typeface="Times New Roman"/>
              </a:rPr>
              <a:t>●展開サイズ：　</a:t>
            </a:r>
            <a:r>
              <a:rPr lang="en-US" sz="900" b="1" kern="100" dirty="0">
                <a:effectLst/>
                <a:latin typeface="游明朝" panose="02020400000000000000" pitchFamily="18" charset="-128"/>
                <a:ea typeface="ＭＳ Ｐゴシック" panose="020B0600070205080204" pitchFamily="34" charset="-128"/>
                <a:cs typeface="Times New Roman"/>
              </a:rPr>
              <a:t>91</a:t>
            </a:r>
            <a:r>
              <a:rPr lang="ja-JP" sz="900" b="1" kern="100">
                <a:effectLst/>
                <a:latin typeface="游明朝" panose="02020400000000000000" pitchFamily="18" charset="-128"/>
                <a:ea typeface="ＭＳ Ｐゴシック" panose="020B0600070205080204" pitchFamily="34" charset="-128"/>
                <a:cs typeface="Times New Roman"/>
              </a:rPr>
              <a:t>×</a:t>
            </a:r>
            <a:r>
              <a:rPr lang="en-US" sz="900" b="1" kern="100" dirty="0">
                <a:effectLst/>
                <a:latin typeface="游明朝" panose="02020400000000000000" pitchFamily="18" charset="-128"/>
                <a:ea typeface="ＭＳ Ｐゴシック" panose="020B0600070205080204" pitchFamily="34" charset="-128"/>
                <a:cs typeface="Times New Roman"/>
              </a:rPr>
              <a:t>55 mm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1" name="Text Box 99">
            <a:extLst>
              <a:ext uri="{FF2B5EF4-FFF2-40B4-BE49-F238E27FC236}">
                <a16:creationId xmlns:a16="http://schemas.microsoft.com/office/drawing/2014/main" id="{54560708-11BF-E049-BD9E-BC460B1DBA9D}"/>
              </a:ext>
            </a:extLst>
          </p:cNvPr>
          <p:cNvSpPr txBox="1">
            <a:spLocks/>
          </p:cNvSpPr>
          <p:nvPr userDrawn="1"/>
        </p:nvSpPr>
        <p:spPr bwMode="auto">
          <a:xfrm>
            <a:off x="5074920" y="5294297"/>
            <a:ext cx="698500" cy="217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just">
              <a:spcAft>
                <a:spcPts val="0"/>
              </a:spcAft>
            </a:pPr>
            <a:r>
              <a:rPr lang="en-US" sz="1100" kern="100" dirty="0">
                <a:effectLst/>
                <a:latin typeface="Verdana" panose="020B0604030504040204" pitchFamily="34" charset="0"/>
                <a:ea typeface="小塚ゴシック Pro B" panose="020B0400000000000000" pitchFamily="34" charset="-128"/>
                <a:cs typeface="Times New Roman"/>
              </a:rPr>
              <a:t>91mm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2" name="テキスト ボックス 10">
            <a:extLst>
              <a:ext uri="{FF2B5EF4-FFF2-40B4-BE49-F238E27FC236}">
                <a16:creationId xmlns:a16="http://schemas.microsoft.com/office/drawing/2014/main" id="{582E25CE-8D31-2C43-8CE6-7C7897962C19}"/>
              </a:ext>
            </a:extLst>
          </p:cNvPr>
          <p:cNvSpPr txBox="1"/>
          <p:nvPr userDrawn="1"/>
        </p:nvSpPr>
        <p:spPr>
          <a:xfrm>
            <a:off x="783590" y="4488339"/>
            <a:ext cx="1589405" cy="800100"/>
          </a:xfrm>
          <a:prstGeom prst="rect">
            <a:avLst/>
          </a:prstGeom>
          <a:solidFill>
            <a:schemeClr val="lt1"/>
          </a:solidFill>
          <a:ln w="6350">
            <a:solidFill>
              <a:srgbClr val="00B0F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000" kern="100">
                <a:solidFill>
                  <a:srgbClr val="000000"/>
                </a:solidFill>
                <a:effectLst/>
                <a:latin typeface="Arial" panose="020B0604020202020204" pitchFamily="34" charset="0"/>
                <a:ea typeface="ＭＳ Ｐゴシック" panose="020B0600070205080204" pitchFamily="34" charset="-128"/>
                <a:cs typeface="ＭＳ Ｐゴシック" panose="020B0600070205080204" pitchFamily="34" charset="-128"/>
              </a:rPr>
              <a:t>背景や画像をフチなし印刷にしたい場合は、この水色の線まで伸ばして配置してください。</a:t>
            </a:r>
            <a:endParaRPr lang="ja-JP" sz="1050" kern="100">
              <a:effectLst/>
              <a:latin typeface="游明朝" panose="02020400000000000000" pitchFamily="18" charset="-128"/>
              <a:ea typeface="游明朝" panose="02020400000000000000" pitchFamily="18" charset="-128"/>
              <a:cs typeface="Times New Roman"/>
            </a:endParaRPr>
          </a:p>
          <a:p>
            <a:pPr algn="just">
              <a:spcAft>
                <a:spcPts val="0"/>
              </a:spcAft>
            </a:pPr>
            <a:r>
              <a:rPr lang="en-US" sz="1050" kern="100" dirty="0">
                <a:effectLst/>
                <a:latin typeface="游明朝" panose="02020400000000000000" pitchFamily="18" charset="-128"/>
                <a:ea typeface="游明朝" panose="02020400000000000000" pitchFamily="18" charset="-128"/>
                <a:cs typeface="Times New Roman"/>
              </a:rPr>
              <a:t> </a:t>
            </a:r>
            <a:endParaRPr lang="ja-JP" sz="1050" kern="100">
              <a:effectLst/>
              <a:latin typeface="游明朝" panose="02020400000000000000" pitchFamily="18" charset="-128"/>
              <a:ea typeface="游明朝" panose="02020400000000000000" pitchFamily="18" charset="-128"/>
              <a:cs typeface="Times New Roman"/>
            </a:endParaRPr>
          </a:p>
        </p:txBody>
      </p:sp>
      <p:cxnSp>
        <p:nvCxnSpPr>
          <p:cNvPr id="13" name="直線矢印コネクタ 12">
            <a:extLst>
              <a:ext uri="{FF2B5EF4-FFF2-40B4-BE49-F238E27FC236}">
                <a16:creationId xmlns:a16="http://schemas.microsoft.com/office/drawing/2014/main" id="{7ED81B73-0AE6-B748-BAC9-154DFFBA9126}"/>
              </a:ext>
            </a:extLst>
          </p:cNvPr>
          <p:cNvCxnSpPr/>
          <p:nvPr userDrawn="1"/>
        </p:nvCxnSpPr>
        <p:spPr>
          <a:xfrm>
            <a:off x="2372995" y="4903629"/>
            <a:ext cx="292100" cy="0"/>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4" name="Text Box 99">
            <a:extLst>
              <a:ext uri="{FF2B5EF4-FFF2-40B4-BE49-F238E27FC236}">
                <a16:creationId xmlns:a16="http://schemas.microsoft.com/office/drawing/2014/main" id="{0E8B3506-F6BC-A447-8721-20ABDD8DE2FC}"/>
              </a:ext>
            </a:extLst>
          </p:cNvPr>
          <p:cNvSpPr txBox="1">
            <a:spLocks/>
          </p:cNvSpPr>
          <p:nvPr userDrawn="1"/>
        </p:nvSpPr>
        <p:spPr bwMode="auto">
          <a:xfrm>
            <a:off x="3430587" y="3186905"/>
            <a:ext cx="698500" cy="21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ctr">
              <a:spcAft>
                <a:spcPts val="0"/>
              </a:spcAft>
            </a:pPr>
            <a:r>
              <a:rPr lang="en-US" sz="1100" kern="100" dirty="0">
                <a:effectLst/>
                <a:latin typeface="Verdana" panose="020B0604030504040204" pitchFamily="34" charset="0"/>
                <a:ea typeface="小塚ゴシック Pro B" panose="020B0400000000000000" pitchFamily="34" charset="-128"/>
                <a:cs typeface="Times New Roman"/>
              </a:rPr>
              <a:t>55mm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5" name="テキスト ボックス 13">
            <a:extLst>
              <a:ext uri="{FF2B5EF4-FFF2-40B4-BE49-F238E27FC236}">
                <a16:creationId xmlns:a16="http://schemas.microsoft.com/office/drawing/2014/main" id="{3A186E8A-66AB-1D45-93A2-001C097EF610}"/>
              </a:ext>
            </a:extLst>
          </p:cNvPr>
          <p:cNvSpPr txBox="1"/>
          <p:nvPr userDrawn="1"/>
        </p:nvSpPr>
        <p:spPr>
          <a:xfrm>
            <a:off x="2770187" y="7801133"/>
            <a:ext cx="2026286" cy="990600"/>
          </a:xfrm>
          <a:prstGeom prst="rect">
            <a:avLst/>
          </a:prstGeom>
          <a:solidFill>
            <a:schemeClr val="lt1"/>
          </a:solidFill>
          <a:ln w="6350">
            <a:solidFill>
              <a:srgbClr val="FF000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000" kern="100">
                <a:solidFill>
                  <a:srgbClr val="000000"/>
                </a:solidFill>
                <a:effectLst/>
                <a:latin typeface="Arial" panose="020B0604020202020204" pitchFamily="34" charset="0"/>
                <a:ea typeface="ＭＳ Ｐゴシック" panose="020B0600070205080204" pitchFamily="34" charset="-128"/>
                <a:cs typeface="ＭＳ Ｐゴシック" panose="020B0600070205080204" pitchFamily="34" charset="-128"/>
              </a:rPr>
              <a:t>赤い線でカットされます。</a:t>
            </a:r>
            <a:endParaRPr lang="ja-JP" sz="1050" kern="100">
              <a:effectLst/>
              <a:latin typeface="游明朝" panose="02020400000000000000" pitchFamily="18" charset="-128"/>
              <a:ea typeface="游明朝" panose="02020400000000000000" pitchFamily="18" charset="-128"/>
              <a:cs typeface="Times New Roman"/>
            </a:endParaRPr>
          </a:p>
          <a:p>
            <a:pPr algn="just">
              <a:spcAft>
                <a:spcPts val="0"/>
              </a:spcAft>
            </a:pPr>
            <a:r>
              <a:rPr lang="ja-JP" sz="1000" kern="100">
                <a:solidFill>
                  <a:srgbClr val="000000"/>
                </a:solidFill>
                <a:effectLst/>
                <a:latin typeface="Arial" panose="020B0604020202020204" pitchFamily="34" charset="0"/>
                <a:ea typeface="ＭＳ Ｐゴシック" panose="020B0600070205080204" pitchFamily="34" charset="-128"/>
                <a:cs typeface="ＭＳ Ｐゴシック" panose="020B0600070205080204" pitchFamily="34" charset="-128"/>
              </a:rPr>
              <a:t>文字が欠けないよう、必要な文字はグレーの点線の内側に配置をお願いします。</a:t>
            </a:r>
            <a:endParaRPr lang="ja-JP" sz="1050" kern="100">
              <a:effectLst/>
              <a:latin typeface="游明朝" panose="02020400000000000000" pitchFamily="18" charset="-128"/>
              <a:ea typeface="游明朝" panose="02020400000000000000" pitchFamily="18" charset="-128"/>
              <a:cs typeface="Times New Roman"/>
            </a:endParaRPr>
          </a:p>
          <a:p>
            <a:pPr algn="just">
              <a:spcAft>
                <a:spcPts val="0"/>
              </a:spcAft>
            </a:pPr>
            <a:r>
              <a:rPr lang="en-US" sz="1050" kern="100" dirty="0">
                <a:effectLst/>
                <a:latin typeface="游明朝" panose="02020400000000000000" pitchFamily="18" charset="-128"/>
                <a:ea typeface="游明朝" panose="02020400000000000000" pitchFamily="18" charset="-128"/>
                <a:cs typeface="Times New Roman"/>
              </a:rPr>
              <a:t> </a:t>
            </a:r>
            <a:endParaRPr lang="ja-JP" sz="1050" kern="100">
              <a:effectLst/>
              <a:latin typeface="游明朝" panose="02020400000000000000" pitchFamily="18" charset="-128"/>
              <a:ea typeface="游明朝" panose="02020400000000000000" pitchFamily="18" charset="-128"/>
              <a:cs typeface="Times New Roman"/>
            </a:endParaRPr>
          </a:p>
        </p:txBody>
      </p:sp>
      <p:cxnSp>
        <p:nvCxnSpPr>
          <p:cNvPr id="16" name="直線矢印コネクタ 15">
            <a:extLst>
              <a:ext uri="{FF2B5EF4-FFF2-40B4-BE49-F238E27FC236}">
                <a16:creationId xmlns:a16="http://schemas.microsoft.com/office/drawing/2014/main" id="{BF2D4B94-587D-5248-B2B5-423227CA4D4B}"/>
              </a:ext>
            </a:extLst>
          </p:cNvPr>
          <p:cNvCxnSpPr/>
          <p:nvPr userDrawn="1"/>
        </p:nvCxnSpPr>
        <p:spPr>
          <a:xfrm flipV="1">
            <a:off x="3593147" y="6986428"/>
            <a:ext cx="0" cy="816610"/>
          </a:xfrm>
          <a:prstGeom prst="straightConnector1">
            <a:avLst/>
          </a:prstGeom>
          <a:ln w="95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73E76029-D3DD-A845-849E-86EFCF4709E2}"/>
              </a:ext>
            </a:extLst>
          </p:cNvPr>
          <p:cNvCxnSpPr/>
          <p:nvPr userDrawn="1"/>
        </p:nvCxnSpPr>
        <p:spPr>
          <a:xfrm flipV="1">
            <a:off x="4089082" y="6882288"/>
            <a:ext cx="0" cy="913765"/>
          </a:xfrm>
          <a:prstGeom prst="straightConnector1">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4895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C99A3711-ED0F-4C45-AB2A-C0D4254897F3}"/>
              </a:ext>
            </a:extLst>
          </p:cNvPr>
          <p:cNvSpPr txBox="1">
            <a:spLocks/>
          </p:cNvSpPr>
          <p:nvPr/>
        </p:nvSpPr>
        <p:spPr bwMode="auto">
          <a:xfrm>
            <a:off x="1444856" y="251631"/>
            <a:ext cx="4669962" cy="2213872"/>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ctr" anchorCtr="0" upright="1">
            <a:noAutofit/>
          </a:bodyPr>
          <a:lstStyle/>
          <a:p>
            <a:pPr algn="just">
              <a:lnSpc>
                <a:spcPts val="1400"/>
              </a:lnSpc>
              <a:spcAft>
                <a:spcPts val="0"/>
              </a:spcAft>
            </a:pPr>
            <a:r>
              <a:rPr lang="ja-JP" sz="900" b="1" u="sng" kern="100" dirty="0">
                <a:effectLst/>
                <a:latin typeface="游明朝" panose="02020400000000000000" pitchFamily="18" charset="-128"/>
                <a:ea typeface="ＭＳ Ｐゴシック" panose="020B0600070205080204" pitchFamily="34" charset="-128"/>
                <a:cs typeface="Times New Roman"/>
              </a:rPr>
              <a:t>名刺（</a:t>
            </a:r>
            <a:r>
              <a:rPr lang="ja-JP" altLang="en-US" sz="900" b="1" u="sng" kern="100" dirty="0">
                <a:effectLst/>
                <a:latin typeface="游明朝" panose="02020400000000000000" pitchFamily="18" charset="-128"/>
                <a:ea typeface="ＭＳ Ｐゴシック" panose="020B0600070205080204" pitchFamily="34" charset="-128"/>
                <a:cs typeface="Times New Roman"/>
              </a:rPr>
              <a:t>縦</a:t>
            </a:r>
            <a:r>
              <a:rPr lang="ja-JP" sz="900" b="1" u="sng" kern="100" dirty="0">
                <a:effectLst/>
                <a:latin typeface="游明朝" panose="02020400000000000000" pitchFamily="18" charset="-128"/>
                <a:ea typeface="ＭＳ Ｐゴシック" panose="020B0600070205080204" pitchFamily="34" charset="-128"/>
                <a:cs typeface="Times New Roman"/>
              </a:rPr>
              <a:t>）のテンプレートです。</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en-US" sz="900" kern="100" dirty="0">
                <a:effectLst/>
                <a:latin typeface="ＭＳ Ｐゴシック" panose="020B0600070205080204" pitchFamily="34" charset="-128"/>
                <a:ea typeface="游明朝" panose="02020400000000000000" pitchFamily="18" charset="-128"/>
                <a:cs typeface="Times New Roman"/>
              </a:rPr>
              <a:t> </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b="1" kern="100" dirty="0">
                <a:solidFill>
                  <a:srgbClr val="FF0000"/>
                </a:solidFill>
                <a:effectLst/>
                <a:latin typeface="游明朝" panose="02020400000000000000" pitchFamily="18" charset="-128"/>
                <a:ea typeface="ＭＳ Ｐゴシック" panose="020B0600070205080204" pitchFamily="34" charset="-128"/>
                <a:cs typeface="Times New Roman"/>
              </a:rPr>
              <a:t>赤い枠線でカットします。</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b="1" kern="100" dirty="0">
                <a:solidFill>
                  <a:srgbClr val="FF0000"/>
                </a:solidFill>
                <a:effectLst/>
                <a:latin typeface="游明朝" panose="02020400000000000000" pitchFamily="18" charset="-128"/>
                <a:ea typeface="ＭＳ Ｐゴシック" panose="020B0600070205080204" pitchFamily="34" charset="-128"/>
                <a:cs typeface="Times New Roman"/>
              </a:rPr>
              <a:t>フチなしにしたい部分は、下図の青色の背景ように水色の線にかかるまで配置してください。</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b="1" kern="100" dirty="0">
                <a:solidFill>
                  <a:srgbClr val="FF0000"/>
                </a:solidFill>
                <a:effectLst/>
                <a:latin typeface="游明朝" panose="02020400000000000000" pitchFamily="18" charset="-128"/>
                <a:ea typeface="ＭＳ Ｐゴシック" panose="020B0600070205080204" pitchFamily="34" charset="-128"/>
                <a:cs typeface="Times New Roman"/>
              </a:rPr>
              <a:t>切れてはいけない文字などはグレーの点線より内側に配置してください。</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kern="100" dirty="0">
                <a:effectLst/>
                <a:latin typeface="游明朝" panose="02020400000000000000" pitchFamily="18" charset="-128"/>
                <a:ea typeface="ＭＳ Ｐゴシック" panose="020B0600070205080204" pitchFamily="34" charset="-128"/>
                <a:cs typeface="Times New Roman"/>
              </a:rPr>
              <a:t>水色・赤・グレーの罫線ガイドは印刷されません。</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kern="100" dirty="0">
                <a:effectLst/>
                <a:latin typeface="游明朝" panose="02020400000000000000" pitchFamily="18" charset="-128"/>
                <a:ea typeface="ＭＳ Ｐゴシック" panose="020B0600070205080204" pitchFamily="34" charset="-128"/>
                <a:cs typeface="Times New Roman"/>
              </a:rPr>
              <a:t>文字が小さく見えづらい場合は、</a:t>
            </a:r>
            <a:r>
              <a:rPr lang="en-US" sz="900" kern="100" dirty="0">
                <a:effectLst/>
                <a:latin typeface="游明朝" panose="02020400000000000000" pitchFamily="18" charset="-128"/>
                <a:ea typeface="ＭＳ Ｐゴシック" panose="020B0600070205080204" pitchFamily="34" charset="-128"/>
                <a:cs typeface="Times New Roman"/>
              </a:rPr>
              <a:t>Word</a:t>
            </a:r>
            <a:r>
              <a:rPr lang="ja-JP" sz="900" kern="100" dirty="0">
                <a:effectLst/>
                <a:latin typeface="游明朝" panose="02020400000000000000" pitchFamily="18" charset="-128"/>
                <a:ea typeface="ＭＳ Ｐゴシック" panose="020B0600070205080204" pitchFamily="34" charset="-128"/>
                <a:cs typeface="Times New Roman"/>
              </a:rPr>
              <a:t>画面右下のボタンから拡大して作成してください。</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kern="100" dirty="0">
                <a:effectLst/>
                <a:latin typeface="游明朝" panose="02020400000000000000" pitchFamily="18" charset="-128"/>
                <a:ea typeface="ＭＳ Ｐゴシック" panose="020B0600070205080204" pitchFamily="34" charset="-128"/>
                <a:cs typeface="Times New Roman"/>
              </a:rPr>
              <a:t>現在入っている文字や図形オブジェクトは不要な部分を削除してご使用ください。</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kern="100" dirty="0">
                <a:effectLst/>
                <a:latin typeface="游明朝" panose="02020400000000000000" pitchFamily="18" charset="-128"/>
                <a:ea typeface="ＭＳ Ｐゴシック" panose="020B0600070205080204" pitchFamily="34" charset="-128"/>
                <a:cs typeface="Times New Roman"/>
              </a:rPr>
              <a:t>※用紙サイズや余白の変更はしないでください。</a:t>
            </a:r>
            <a:endParaRPr lang="ja-JP" sz="900" kern="100" dirty="0">
              <a:effectLst/>
              <a:latin typeface="游明朝" panose="02020400000000000000" pitchFamily="18" charset="-128"/>
              <a:ea typeface="游明朝" panose="02020400000000000000" pitchFamily="18" charset="-128"/>
              <a:cs typeface="Times New Roman"/>
            </a:endParaRPr>
          </a:p>
          <a:p>
            <a:pPr algn="just">
              <a:lnSpc>
                <a:spcPts val="1400"/>
              </a:lnSpc>
              <a:spcAft>
                <a:spcPts val="0"/>
              </a:spcAft>
            </a:pPr>
            <a:r>
              <a:rPr lang="ja-JP" sz="900" kern="100" dirty="0">
                <a:effectLst/>
                <a:latin typeface="游明朝" panose="02020400000000000000" pitchFamily="18" charset="-128"/>
                <a:ea typeface="ＭＳ Ｐゴシック" panose="020B0600070205080204" pitchFamily="34" charset="-128"/>
                <a:cs typeface="Times New Roman"/>
              </a:rPr>
              <a:t>※このボックスはデザイン作成時に削除してかまいません。</a:t>
            </a:r>
            <a:endParaRPr lang="ja-JP" sz="900" kern="100" dirty="0">
              <a:effectLst/>
              <a:latin typeface="游明朝" panose="02020400000000000000" pitchFamily="18" charset="-128"/>
              <a:ea typeface="游明朝" panose="02020400000000000000" pitchFamily="18" charset="-128"/>
              <a:cs typeface="Times New Roman"/>
            </a:endParaRPr>
          </a:p>
        </p:txBody>
      </p:sp>
      <p:sp>
        <p:nvSpPr>
          <p:cNvPr id="6" name="テキスト ボックス 20">
            <a:extLst>
              <a:ext uri="{FF2B5EF4-FFF2-40B4-BE49-F238E27FC236}">
                <a16:creationId xmlns:a16="http://schemas.microsoft.com/office/drawing/2014/main" id="{755D86EF-B531-C346-996E-CE371D95750A}"/>
              </a:ext>
            </a:extLst>
          </p:cNvPr>
          <p:cNvSpPr txBox="1"/>
          <p:nvPr/>
        </p:nvSpPr>
        <p:spPr>
          <a:xfrm>
            <a:off x="2872740" y="4834890"/>
            <a:ext cx="1814195" cy="400050"/>
          </a:xfrm>
          <a:prstGeom prst="rect">
            <a:avLst/>
          </a:prstGeom>
          <a:noFill/>
          <a:ln w="6350">
            <a:noFill/>
          </a:ln>
        </p:spPr>
        <p:txBody>
          <a:bodyPr rot="0" spcFirstLastPara="0" vert="horz" wrap="square" lIns="91440" tIns="0" rIns="91440" bIns="0" numCol="1" spcCol="0" rtlCol="0" fromWordArt="0" anchor="t" anchorCtr="0" forceAA="0" compatLnSpc="1">
            <a:prstTxWarp prst="textNoShape">
              <a:avLst/>
            </a:prstTxWarp>
            <a:noAutofit/>
          </a:bodyPr>
          <a:lstStyle/>
          <a:p>
            <a:pPr algn="ctr">
              <a:spcAft>
                <a:spcPts val="0"/>
              </a:spcAft>
            </a:pPr>
            <a:r>
              <a:rPr lang="ja-JP" sz="1600" kern="100" dirty="0">
                <a:effectLst/>
                <a:latin typeface="游明朝" panose="02020400000000000000" pitchFamily="18" charset="-128"/>
                <a:ea typeface="ＭＳ Ｐ明朝" panose="02020600040205080304" pitchFamily="18" charset="-128"/>
                <a:cs typeface="Times New Roman"/>
              </a:rPr>
              <a:t>松　尾　　太　郎</a:t>
            </a:r>
            <a:endParaRPr lang="ja-JP" sz="1050" kern="100" dirty="0">
              <a:effectLst/>
              <a:latin typeface="游明朝" panose="02020400000000000000" pitchFamily="18" charset="-128"/>
              <a:ea typeface="游明朝" panose="02020400000000000000" pitchFamily="18" charset="-128"/>
              <a:cs typeface="Times New Roman"/>
            </a:endParaRPr>
          </a:p>
        </p:txBody>
      </p:sp>
      <p:sp>
        <p:nvSpPr>
          <p:cNvPr id="7" name="テキスト ボックス 22">
            <a:extLst>
              <a:ext uri="{FF2B5EF4-FFF2-40B4-BE49-F238E27FC236}">
                <a16:creationId xmlns:a16="http://schemas.microsoft.com/office/drawing/2014/main" id="{81E75CF3-6295-7549-96F4-C31B70763D94}"/>
              </a:ext>
            </a:extLst>
          </p:cNvPr>
          <p:cNvSpPr txBox="1"/>
          <p:nvPr/>
        </p:nvSpPr>
        <p:spPr>
          <a:xfrm>
            <a:off x="3373437" y="4662805"/>
            <a:ext cx="812800" cy="233045"/>
          </a:xfrm>
          <a:prstGeom prst="rect">
            <a:avLst/>
          </a:prstGeom>
          <a:noFill/>
          <a:ln w="6350">
            <a:noFill/>
          </a:ln>
        </p:spPr>
        <p:txBody>
          <a:bodyPr rot="0" spcFirstLastPara="0" vert="horz" wrap="square" lIns="91440" tIns="0" rIns="91440" bIns="0" numCol="1" spcCol="0" rtlCol="0" fromWordArt="0" anchor="t" anchorCtr="0" forceAA="0" compatLnSpc="1">
            <a:prstTxWarp prst="textNoShape">
              <a:avLst/>
            </a:prstTxWarp>
            <a:noAutofit/>
          </a:bodyPr>
          <a:lstStyle/>
          <a:p>
            <a:pPr algn="ctr">
              <a:spcAft>
                <a:spcPts val="0"/>
              </a:spcAft>
            </a:pPr>
            <a:r>
              <a:rPr lang="ja-JP" sz="800" kern="100">
                <a:effectLst/>
                <a:latin typeface="游明朝" panose="02020400000000000000" pitchFamily="18" charset="-128"/>
                <a:ea typeface="ＭＳ Ｐ明朝" panose="02020600040205080304" pitchFamily="18" charset="-128"/>
                <a:cs typeface="Times New Roman"/>
              </a:rPr>
              <a:t>営業部</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8" name="テキスト ボックス 23">
            <a:extLst>
              <a:ext uri="{FF2B5EF4-FFF2-40B4-BE49-F238E27FC236}">
                <a16:creationId xmlns:a16="http://schemas.microsoft.com/office/drawing/2014/main" id="{AD7EBB22-E42F-794F-A07E-D37A231EE69A}"/>
              </a:ext>
            </a:extLst>
          </p:cNvPr>
          <p:cNvSpPr txBox="1"/>
          <p:nvPr/>
        </p:nvSpPr>
        <p:spPr>
          <a:xfrm>
            <a:off x="2835163" y="6209030"/>
            <a:ext cx="1906905" cy="619760"/>
          </a:xfrm>
          <a:prstGeom prst="rect">
            <a:avLst/>
          </a:prstGeom>
          <a:noFill/>
          <a:ln w="6350">
            <a:noFill/>
          </a:ln>
        </p:spPr>
        <p:txBody>
          <a:bodyPr rot="0" spcFirstLastPara="0" vert="horz" wrap="square" lIns="90000" tIns="0" rIns="91440" bIns="0" numCol="1" spcCol="0" rtlCol="0" fromWordArt="0" anchor="t" anchorCtr="0" forceAA="0" compatLnSpc="1">
            <a:prstTxWarp prst="textNoShape">
              <a:avLst/>
            </a:prstTxWarp>
            <a:noAutofit/>
          </a:bodyPr>
          <a:lstStyle/>
          <a:p>
            <a:pPr algn="just">
              <a:lnSpc>
                <a:spcPts val="1200"/>
              </a:lnSpc>
              <a:spcAft>
                <a:spcPts val="0"/>
              </a:spcAft>
            </a:pPr>
            <a:r>
              <a:rPr lang="ja-JP" sz="800" kern="100">
                <a:effectLst/>
                <a:latin typeface="游明朝" panose="02020400000000000000" pitchFamily="18" charset="-128"/>
                <a:ea typeface="ＭＳ Ｐ明朝" panose="02020600040205080304" pitchFamily="18" charset="-128"/>
                <a:cs typeface="Times New Roman"/>
              </a:rPr>
              <a:t>◯◯県◯◯市◯◯◯◯◯◯◯</a:t>
            </a:r>
            <a:r>
              <a:rPr lang="en-US" sz="800" kern="100" dirty="0">
                <a:effectLst/>
                <a:latin typeface="游明朝" panose="02020400000000000000" pitchFamily="18" charset="-128"/>
                <a:ea typeface="ＭＳ Ｐ明朝" panose="02020600040205080304" pitchFamily="18" charset="-128"/>
                <a:cs typeface="Times New Roman"/>
              </a:rPr>
              <a:t>123-4</a:t>
            </a:r>
            <a:endParaRPr lang="ja-JP" sz="1050" kern="100">
              <a:effectLst/>
              <a:latin typeface="游明朝" panose="02020400000000000000" pitchFamily="18" charset="-128"/>
              <a:ea typeface="游明朝" panose="02020400000000000000" pitchFamily="18" charset="-128"/>
              <a:cs typeface="Times New Roman"/>
            </a:endParaRPr>
          </a:p>
          <a:p>
            <a:pPr algn="just">
              <a:lnSpc>
                <a:spcPts val="1200"/>
              </a:lnSpc>
              <a:spcAft>
                <a:spcPts val="0"/>
              </a:spcAft>
            </a:pPr>
            <a:r>
              <a:rPr lang="en-US" sz="800" kern="100" dirty="0">
                <a:effectLst/>
                <a:latin typeface="ＭＳ Ｐ明朝" panose="02020600040205080304" pitchFamily="18" charset="-128"/>
                <a:ea typeface="游明朝" panose="02020400000000000000" pitchFamily="18" charset="-128"/>
                <a:cs typeface="Times New Roman"/>
              </a:rPr>
              <a:t>TEL 000-000-000   FAX 000-000-000</a:t>
            </a:r>
            <a:endParaRPr lang="ja-JP" sz="1050" kern="100">
              <a:effectLst/>
              <a:latin typeface="游明朝" panose="02020400000000000000" pitchFamily="18" charset="-128"/>
              <a:ea typeface="游明朝" panose="02020400000000000000" pitchFamily="18" charset="-128"/>
              <a:cs typeface="Times New Roman"/>
            </a:endParaRPr>
          </a:p>
          <a:p>
            <a:pPr algn="just">
              <a:lnSpc>
                <a:spcPts val="1200"/>
              </a:lnSpc>
              <a:spcAft>
                <a:spcPts val="0"/>
              </a:spcAft>
            </a:pPr>
            <a:r>
              <a:rPr lang="en-US" sz="800" kern="100" dirty="0">
                <a:effectLst/>
                <a:latin typeface="ＭＳ Ｐ明朝" panose="02020600040205080304" pitchFamily="18" charset="-128"/>
                <a:ea typeface="游明朝" panose="02020400000000000000" pitchFamily="18" charset="-128"/>
                <a:cs typeface="Times New Roman"/>
              </a:rPr>
              <a:t>Mail </a:t>
            </a:r>
            <a:r>
              <a:rPr lang="en-US" sz="800" kern="100" dirty="0" err="1">
                <a:effectLst/>
                <a:latin typeface="ＭＳ Ｐ明朝" panose="02020600040205080304" pitchFamily="18" charset="-128"/>
                <a:ea typeface="游明朝" panose="02020400000000000000" pitchFamily="18" charset="-128"/>
                <a:cs typeface="Times New Roman"/>
              </a:rPr>
              <a:t>info@aaabbbccc.com</a:t>
            </a:r>
            <a:endParaRPr lang="en-US" sz="800" kern="100" dirty="0">
              <a:effectLst/>
              <a:latin typeface="ＭＳ Ｐ明朝" panose="02020600040205080304" pitchFamily="18" charset="-128"/>
              <a:ea typeface="游明朝" panose="02020400000000000000" pitchFamily="18" charset="-128"/>
              <a:cs typeface="Times New Roman"/>
            </a:endParaRPr>
          </a:p>
          <a:p>
            <a:pPr algn="just">
              <a:lnSpc>
                <a:spcPts val="1200"/>
              </a:lnSpc>
              <a:spcAft>
                <a:spcPts val="0"/>
              </a:spcAft>
            </a:pPr>
            <a:r>
              <a:rPr lang="en-US" sz="800" kern="100" dirty="0">
                <a:effectLst/>
                <a:latin typeface="ＭＳ Ｐ明朝" panose="02020600040205080304" pitchFamily="18" charset="-128"/>
                <a:ea typeface="游明朝" panose="02020400000000000000" pitchFamily="18" charset="-128"/>
                <a:cs typeface="Times New Roman"/>
              </a:rPr>
              <a:t>URL https://</a:t>
            </a:r>
            <a:r>
              <a:rPr lang="en-US" sz="800" kern="100" dirty="0" err="1">
                <a:effectLst/>
                <a:latin typeface="ＭＳ Ｐ明朝" panose="02020600040205080304" pitchFamily="18" charset="-128"/>
                <a:ea typeface="游明朝" panose="02020400000000000000" pitchFamily="18" charset="-128"/>
                <a:cs typeface="Times New Roman"/>
              </a:rPr>
              <a:t>aaaaaaaaaaaaa.com</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9" name="正方形/長方形 8">
            <a:extLst>
              <a:ext uri="{FF2B5EF4-FFF2-40B4-BE49-F238E27FC236}">
                <a16:creationId xmlns:a16="http://schemas.microsoft.com/office/drawing/2014/main" id="{A3C83194-4297-344F-AEED-934CAFE3A0AE}"/>
              </a:ext>
            </a:extLst>
          </p:cNvPr>
          <p:cNvSpPr/>
          <p:nvPr/>
        </p:nvSpPr>
        <p:spPr>
          <a:xfrm rot="5400000">
            <a:off x="3818453" y="2981960"/>
            <a:ext cx="447040" cy="16751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0" name="テキスト ボックス 19">
            <a:extLst>
              <a:ext uri="{FF2B5EF4-FFF2-40B4-BE49-F238E27FC236}">
                <a16:creationId xmlns:a16="http://schemas.microsoft.com/office/drawing/2014/main" id="{01E58AB3-F220-414E-80D6-93A3D3DEA793}"/>
              </a:ext>
            </a:extLst>
          </p:cNvPr>
          <p:cNvSpPr txBox="1"/>
          <p:nvPr/>
        </p:nvSpPr>
        <p:spPr>
          <a:xfrm>
            <a:off x="2835163" y="5982335"/>
            <a:ext cx="1892300" cy="226695"/>
          </a:xfrm>
          <a:prstGeom prst="rect">
            <a:avLst/>
          </a:prstGeom>
          <a:noFill/>
          <a:ln w="6350">
            <a:noFill/>
          </a:ln>
        </p:spPr>
        <p:txBody>
          <a:bodyPr rot="0" spcFirstLastPara="0" vert="horz" wrap="square" lIns="91440" tIns="0" rIns="91440" bIns="0" numCol="1" spcCol="0" rtlCol="0" fromWordArt="0" anchor="t" anchorCtr="0" forceAA="0" compatLnSpc="1">
            <a:prstTxWarp prst="textNoShape">
              <a:avLst/>
            </a:prstTxWarp>
            <a:noAutofit/>
          </a:bodyPr>
          <a:lstStyle/>
          <a:p>
            <a:pPr algn="just">
              <a:spcAft>
                <a:spcPts val="0"/>
              </a:spcAft>
            </a:pPr>
            <a:r>
              <a:rPr lang="ja-JP" sz="1200" kern="100">
                <a:effectLst/>
                <a:latin typeface="游明朝" panose="02020400000000000000" pitchFamily="18" charset="-128"/>
                <a:ea typeface="ＭＳ Ｐゴシック" panose="020B0600070205080204" pitchFamily="34" charset="-128"/>
                <a:cs typeface="Times New Roman"/>
              </a:rPr>
              <a:t>マツオ印刷株式会社</a:t>
            </a:r>
            <a:endParaRPr lang="ja-JP" sz="1050" kern="100">
              <a:effectLst/>
              <a:latin typeface="游明朝" panose="02020400000000000000" pitchFamily="18" charset="-128"/>
              <a:ea typeface="游明朝" panose="02020400000000000000" pitchFamily="18" charset="-128"/>
              <a:cs typeface="Times New Roman"/>
            </a:endParaRPr>
          </a:p>
        </p:txBody>
      </p:sp>
      <p:sp>
        <p:nvSpPr>
          <p:cNvPr id="11" name="三角形 10">
            <a:extLst>
              <a:ext uri="{FF2B5EF4-FFF2-40B4-BE49-F238E27FC236}">
                <a16:creationId xmlns:a16="http://schemas.microsoft.com/office/drawing/2014/main" id="{F2BA5766-A2C5-224B-AAD2-6C0BE718EA2E}"/>
              </a:ext>
            </a:extLst>
          </p:cNvPr>
          <p:cNvSpPr/>
          <p:nvPr/>
        </p:nvSpPr>
        <p:spPr>
          <a:xfrm rot="5400000">
            <a:off x="3027415" y="3255644"/>
            <a:ext cx="938530" cy="1619250"/>
          </a:xfrm>
          <a:prstGeom prst="triangl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 name="テキスト ボックス 2">
            <a:extLst>
              <a:ext uri="{FF2B5EF4-FFF2-40B4-BE49-F238E27FC236}">
                <a16:creationId xmlns:a16="http://schemas.microsoft.com/office/drawing/2014/main" id="{C3C5EE11-827E-C54F-8814-0872B5F6D2EB}"/>
              </a:ext>
            </a:extLst>
          </p:cNvPr>
          <p:cNvSpPr txBox="1"/>
          <p:nvPr/>
        </p:nvSpPr>
        <p:spPr>
          <a:xfrm>
            <a:off x="3472543" y="2699657"/>
            <a:ext cx="184731" cy="369332"/>
          </a:xfrm>
          <a:prstGeom prst="rect">
            <a:avLst/>
          </a:prstGeom>
          <a:noFill/>
        </p:spPr>
        <p:txBody>
          <a:bodyPr wrap="none" rtlCol="0">
            <a:spAutoFit/>
          </a:bodyPr>
          <a:lstStyle/>
          <a:p>
            <a:endParaRPr kumimoji="1" lang="ja-JP" altLang="en-US"/>
          </a:p>
        </p:txBody>
      </p:sp>
    </p:spTree>
    <p:extLst>
      <p:ext uri="{BB962C8B-B14F-4D97-AF65-F5344CB8AC3E}">
        <p14:creationId xmlns:p14="http://schemas.microsoft.com/office/powerpoint/2010/main" val="321334781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166</Words>
  <Application>Microsoft Office PowerPoint</Application>
  <PresentationFormat>ユーザー設定</PresentationFormat>
  <Paragraphs>17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ＭＳ Ｐゴシック</vt:lpstr>
      <vt:lpstr>ＭＳ Ｐ明朝</vt:lpstr>
      <vt:lpstr>游明朝</vt:lpstr>
      <vt:lpstr>Arial</vt:lpstr>
      <vt:lpstr>Calibri</vt:lpstr>
      <vt:lpstr>Calibri Light</vt:lpstr>
      <vt:lpstr>Verdana</vt:lpstr>
      <vt:lpstr>Office テーマ</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松尾 亮</dc:creator>
  <cp:keywords/>
  <dc:description/>
  <cp:lastModifiedBy>松尾 亮</cp:lastModifiedBy>
  <cp:revision>13</cp:revision>
  <dcterms:created xsi:type="dcterms:W3CDTF">2020-05-21T02:04:02Z</dcterms:created>
  <dcterms:modified xsi:type="dcterms:W3CDTF">2020-06-08T07:07:50Z</dcterms:modified>
  <cp:category/>
</cp:coreProperties>
</file>