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329238" cy="3600450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6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1974" y="1056"/>
      </p:cViewPr>
      <p:guideLst>
        <p:guide orient="horz" pos="1134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9694" y="1118473"/>
            <a:ext cx="4529853" cy="771763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9387" y="2040255"/>
            <a:ext cx="3730467" cy="92011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3698" y="144185"/>
            <a:ext cx="1199078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2" y="144185"/>
            <a:ext cx="3508415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973" y="2313623"/>
            <a:ext cx="4529853" cy="715089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973" y="1526025"/>
            <a:ext cx="4529853" cy="78759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6462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09031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463" y="805934"/>
            <a:ext cx="2354672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463" y="1141809"/>
            <a:ext cx="2354672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7180" y="805934"/>
            <a:ext cx="2355597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7180" y="1141809"/>
            <a:ext cx="2355597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3352"/>
            <a:ext cx="1753282" cy="610076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3584" y="143352"/>
            <a:ext cx="2979193" cy="3072884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463" y="753428"/>
            <a:ext cx="1753282" cy="2462808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67" y="2520315"/>
            <a:ext cx="3197543" cy="297538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67" y="321707"/>
            <a:ext cx="3197543" cy="2160270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67" y="2817852"/>
            <a:ext cx="3197543" cy="42255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2019/10/24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Line 204"/>
          <p:cNvSpPr>
            <a:spLocks noChangeShapeType="1"/>
          </p:cNvSpPr>
          <p:nvPr userDrawn="1"/>
        </p:nvSpPr>
        <p:spPr bwMode="auto">
          <a:xfrm>
            <a:off x="0" y="360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0" name="Line 204"/>
          <p:cNvSpPr>
            <a:spLocks noChangeShapeType="1"/>
          </p:cNvSpPr>
          <p:nvPr userDrawn="1"/>
        </p:nvSpPr>
        <p:spPr bwMode="auto">
          <a:xfrm>
            <a:off x="0" y="3240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204"/>
          <p:cNvSpPr>
            <a:spLocks noChangeShapeType="1"/>
          </p:cNvSpPr>
          <p:nvPr userDrawn="1"/>
        </p:nvSpPr>
        <p:spPr bwMode="auto">
          <a:xfrm>
            <a:off x="360065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204"/>
          <p:cNvSpPr>
            <a:spLocks noChangeShapeType="1"/>
          </p:cNvSpPr>
          <p:nvPr userDrawn="1"/>
        </p:nvSpPr>
        <p:spPr bwMode="auto">
          <a:xfrm>
            <a:off x="4968000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" name="正方形/長方形 9"/>
          <p:cNvSpPr/>
          <p:nvPr userDrawn="1"/>
        </p:nvSpPr>
        <p:spPr>
          <a:xfrm>
            <a:off x="36000" y="36000"/>
            <a:ext cx="5256000" cy="3528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40483" y="864121"/>
            <a:ext cx="2405063" cy="1962150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オフセット≪フチなし≫年賀はがき専用テンプレートです。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上下左右の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いずれか</a:t>
            </a:r>
            <a:r>
              <a:rPr kumimoji="1" lang="en-US" altLang="ja-JP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辺には</a:t>
            </a:r>
            <a:r>
              <a:rPr kumimoji="1" lang="en-US" altLang="ja-JP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10mm</a:t>
            </a:r>
            <a:r>
              <a:rPr kumimoji="1" lang="ja-JP" altLang="en-US" sz="800" b="1" i="0" u="sng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の余白が必要</a:t>
            </a:r>
            <a:r>
              <a:rPr kumimoji="1" lang="ja-JP" altLang="en-US" sz="8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です。（全辺フチなしにはできません）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94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テーマ</vt:lpstr>
      <vt:lpstr>PowerPoint プレゼンテーション</vt:lpstr>
    </vt:vector>
  </TitlesOfParts>
  <Company>Ex-Image-Lユーザー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Win10_PC1</cp:lastModifiedBy>
  <cp:revision>8</cp:revision>
  <dcterms:created xsi:type="dcterms:W3CDTF">2015-11-03T22:53:30Z</dcterms:created>
  <dcterms:modified xsi:type="dcterms:W3CDTF">2019-10-24T08:29:38Z</dcterms:modified>
</cp:coreProperties>
</file>