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9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616" y="510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04"/>
          <p:cNvSpPr>
            <a:spLocks noChangeShapeType="1"/>
          </p:cNvSpPr>
          <p:nvPr userDrawn="1"/>
        </p:nvSpPr>
        <p:spPr bwMode="auto">
          <a:xfrm>
            <a:off x="0" y="360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" name="Line 204"/>
          <p:cNvSpPr>
            <a:spLocks noChangeShapeType="1"/>
          </p:cNvSpPr>
          <p:nvPr userDrawn="1"/>
        </p:nvSpPr>
        <p:spPr bwMode="auto">
          <a:xfrm>
            <a:off x="0" y="4968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2" name="Line 204"/>
          <p:cNvSpPr>
            <a:spLocks noChangeShapeType="1"/>
          </p:cNvSpPr>
          <p:nvPr userDrawn="1"/>
        </p:nvSpPr>
        <p:spPr bwMode="auto">
          <a:xfrm>
            <a:off x="360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5" name="Line 204"/>
          <p:cNvSpPr>
            <a:spLocks noChangeShapeType="1"/>
          </p:cNvSpPr>
          <p:nvPr userDrawn="1"/>
        </p:nvSpPr>
        <p:spPr bwMode="auto">
          <a:xfrm>
            <a:off x="3240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6" name="正方形/長方形 15"/>
          <p:cNvSpPr/>
          <p:nvPr userDrawn="1"/>
        </p:nvSpPr>
        <p:spPr>
          <a:xfrm>
            <a:off x="36000" y="36000"/>
            <a:ext cx="3528000" cy="5256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96900" y="1682750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オフセット≪フチなし≫年賀はがき専用テンプレートです。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いずれか</a:t>
            </a:r>
            <a:r>
              <a:rPr kumimoji="1" lang="en-US" altLang="ja-JP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辺には</a:t>
            </a:r>
            <a:r>
              <a:rPr kumimoji="1" lang="en-US" altLang="ja-JP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です。（全辺フチなしにはできません）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94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Win10_PC1</cp:lastModifiedBy>
  <cp:revision>7</cp:revision>
  <dcterms:created xsi:type="dcterms:W3CDTF">2015-11-03T22:53:30Z</dcterms:created>
  <dcterms:modified xsi:type="dcterms:W3CDTF">2019-10-24T08:28:39Z</dcterms:modified>
</cp:coreProperties>
</file>