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600450" cy="5329238"/>
  <p:notesSz cx="6858000" cy="9144000"/>
  <p:defaultTextStyle>
    <a:defPPr>
      <a:defRPr lang="ja-JP"/>
    </a:defPPr>
    <a:lvl1pPr marL="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1pPr>
    <a:lvl2pPr marL="25511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2pPr>
    <a:lvl3pPr marL="510235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3pPr>
    <a:lvl4pPr marL="76535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4pPr>
    <a:lvl5pPr marL="1020470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5pPr>
    <a:lvl6pPr marL="1275588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6pPr>
    <a:lvl7pPr marL="1530706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7pPr>
    <a:lvl8pPr marL="1785823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8pPr>
    <a:lvl9pPr marL="2040941" algn="l" defTabSz="510235" rtl="0" eaLnBrk="1" latinLnBrk="0" hangingPunct="1">
      <a:defRPr kumimoji="1"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-3678" y="-96"/>
      </p:cViewPr>
      <p:guideLst>
        <p:guide orient="horz" pos="1679"/>
        <p:guide pos="1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0034" y="1655518"/>
            <a:ext cx="3060383" cy="1142332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40068" y="3019902"/>
            <a:ext cx="2520315" cy="1361916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55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0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65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0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75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30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785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40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0326" y="213417"/>
            <a:ext cx="810101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0023" y="213417"/>
            <a:ext cx="2370296" cy="4547123"/>
          </a:xfrm>
          <a:prstGeom prst="rect">
            <a:avLst/>
          </a:prstGeom>
        </p:spPr>
        <p:txBody>
          <a:bodyPr vert="eaVert"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80023" y="1243489"/>
            <a:ext cx="3240405" cy="3517051"/>
          </a:xfrm>
          <a:prstGeom prst="rect">
            <a:avLst/>
          </a:prstGeom>
        </p:spPr>
        <p:txBody>
          <a:bodyPr lIns="51024" tIns="25512" rIns="51024" bIns="25512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410" y="3424529"/>
            <a:ext cx="3060383" cy="1058446"/>
          </a:xfrm>
          <a:prstGeom prst="rect">
            <a:avLst/>
          </a:prstGeom>
        </p:spPr>
        <p:txBody>
          <a:bodyPr lIns="51024" tIns="25512" rIns="51024" bIns="25512" anchor="t"/>
          <a:lstStyle>
            <a:lvl1pPr algn="l">
              <a:defRPr sz="22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410" y="2258759"/>
            <a:ext cx="3060383" cy="1165770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5511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1023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653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204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27558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307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78582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4094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0022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30229" y="1243489"/>
            <a:ext cx="1590199" cy="3517051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6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0023" y="1192911"/>
            <a:ext cx="1590824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0023" y="1690059"/>
            <a:ext cx="1590824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979" y="1192911"/>
            <a:ext cx="1591449" cy="497148"/>
          </a:xfrm>
          <a:prstGeom prst="rect">
            <a:avLst/>
          </a:prstGeom>
        </p:spPr>
        <p:txBody>
          <a:bodyPr lIns="51024" tIns="25512" rIns="51024" bIns="25512" anchor="b"/>
          <a:lstStyle>
            <a:lvl1pPr marL="0" indent="0">
              <a:buNone/>
              <a:defRPr sz="1300" b="1"/>
            </a:lvl1pPr>
            <a:lvl2pPr marL="255118" indent="0">
              <a:buNone/>
              <a:defRPr sz="1100" b="1"/>
            </a:lvl2pPr>
            <a:lvl3pPr marL="510235" indent="0">
              <a:buNone/>
              <a:defRPr sz="1000" b="1"/>
            </a:lvl3pPr>
            <a:lvl4pPr marL="765353" indent="0">
              <a:buNone/>
              <a:defRPr sz="900" b="1"/>
            </a:lvl4pPr>
            <a:lvl5pPr marL="1020470" indent="0">
              <a:buNone/>
              <a:defRPr sz="900" b="1"/>
            </a:lvl5pPr>
            <a:lvl6pPr marL="1275588" indent="0">
              <a:buNone/>
              <a:defRPr sz="900" b="1"/>
            </a:lvl6pPr>
            <a:lvl7pPr marL="1530706" indent="0">
              <a:buNone/>
              <a:defRPr sz="900" b="1"/>
            </a:lvl7pPr>
            <a:lvl8pPr marL="1785823" indent="0">
              <a:buNone/>
              <a:defRPr sz="900" b="1"/>
            </a:lvl8pPr>
            <a:lvl9pPr marL="2040941" indent="0">
              <a:buNone/>
              <a:defRPr sz="9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979" y="1690059"/>
            <a:ext cx="1591449" cy="3070480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3417"/>
            <a:ext cx="3240405" cy="888206"/>
          </a:xfrm>
          <a:prstGeom prst="rect">
            <a:avLst/>
          </a:prstGeom>
        </p:spPr>
        <p:txBody>
          <a:bodyPr lIns="51024" tIns="25512" rIns="51024" bIns="25512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0023" y="212183"/>
            <a:ext cx="1184523" cy="903010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7676" y="212183"/>
            <a:ext cx="2012752" cy="4548357"/>
          </a:xfrm>
          <a:prstGeom prst="rect">
            <a:avLst/>
          </a:prstGeom>
        </p:spPr>
        <p:txBody>
          <a:bodyPr lIns="51024" tIns="25512" rIns="51024" bIns="25512"/>
          <a:lstStyle>
            <a:lvl1pPr>
              <a:defRPr sz="1800"/>
            </a:lvl1pPr>
            <a:lvl2pPr>
              <a:defRPr sz="16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0023" y="1115193"/>
            <a:ext cx="1184523" cy="3645347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5713" y="3730466"/>
            <a:ext cx="2160270" cy="440403"/>
          </a:xfrm>
          <a:prstGeom prst="rect">
            <a:avLst/>
          </a:prstGeom>
        </p:spPr>
        <p:txBody>
          <a:bodyPr lIns="51024" tIns="25512" rIns="51024" bIns="25512" anchor="b"/>
          <a:lstStyle>
            <a:lvl1pPr algn="l">
              <a:defRPr sz="11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5713" y="476177"/>
            <a:ext cx="2160270" cy="3197543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1800"/>
            </a:lvl1pPr>
            <a:lvl2pPr marL="255118" indent="0">
              <a:buNone/>
              <a:defRPr sz="1600"/>
            </a:lvl2pPr>
            <a:lvl3pPr marL="510235" indent="0">
              <a:buNone/>
              <a:defRPr sz="1300"/>
            </a:lvl3pPr>
            <a:lvl4pPr marL="765353" indent="0">
              <a:buNone/>
              <a:defRPr sz="1100"/>
            </a:lvl4pPr>
            <a:lvl5pPr marL="1020470" indent="0">
              <a:buNone/>
              <a:defRPr sz="1100"/>
            </a:lvl5pPr>
            <a:lvl6pPr marL="1275588" indent="0">
              <a:buNone/>
              <a:defRPr sz="1100"/>
            </a:lvl6pPr>
            <a:lvl7pPr marL="1530706" indent="0">
              <a:buNone/>
              <a:defRPr sz="1100"/>
            </a:lvl7pPr>
            <a:lvl8pPr marL="1785823" indent="0">
              <a:buNone/>
              <a:defRPr sz="1100"/>
            </a:lvl8pPr>
            <a:lvl9pPr marL="2040941" indent="0">
              <a:buNone/>
              <a:defRPr sz="1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5713" y="4170869"/>
            <a:ext cx="2160270" cy="625445"/>
          </a:xfrm>
          <a:prstGeom prst="rect">
            <a:avLst/>
          </a:prstGeom>
        </p:spPr>
        <p:txBody>
          <a:bodyPr lIns="51024" tIns="25512" rIns="51024" bIns="25512"/>
          <a:lstStyle>
            <a:lvl1pPr marL="0" indent="0">
              <a:buNone/>
              <a:defRPr sz="800"/>
            </a:lvl1pPr>
            <a:lvl2pPr marL="255118" indent="0">
              <a:buNone/>
              <a:defRPr sz="700"/>
            </a:lvl2pPr>
            <a:lvl3pPr marL="510235" indent="0">
              <a:buNone/>
              <a:defRPr sz="600"/>
            </a:lvl3pPr>
            <a:lvl4pPr marL="765353" indent="0">
              <a:buNone/>
              <a:defRPr sz="500"/>
            </a:lvl4pPr>
            <a:lvl5pPr marL="1020470" indent="0">
              <a:buNone/>
              <a:defRPr sz="500"/>
            </a:lvl5pPr>
            <a:lvl6pPr marL="1275588" indent="0">
              <a:buNone/>
              <a:defRPr sz="500"/>
            </a:lvl6pPr>
            <a:lvl7pPr marL="1530706" indent="0">
              <a:buNone/>
              <a:defRPr sz="500"/>
            </a:lvl7pPr>
            <a:lvl8pPr marL="1785823" indent="0">
              <a:buNone/>
              <a:defRPr sz="500"/>
            </a:lvl8pPr>
            <a:lvl9pPr marL="2040941" indent="0">
              <a:buNone/>
              <a:defRPr sz="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1800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723F4430-5CB5-4875-AB43-3C5594EA1BB1}" type="datetimeFigureOut">
              <a:rPr kumimoji="1" lang="ja-JP" altLang="en-US" smtClean="0"/>
              <a:pPr/>
              <a:t>2018/3/19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1230154" y="4939414"/>
            <a:ext cx="1140143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2580323" y="4939414"/>
            <a:ext cx="840105" cy="283733"/>
          </a:xfrm>
          <a:prstGeom prst="rect">
            <a:avLst/>
          </a:prstGeom>
        </p:spPr>
        <p:txBody>
          <a:bodyPr lIns="51024" tIns="25512" rIns="51024" bIns="25512"/>
          <a:lstStyle/>
          <a:p>
            <a:fld id="{15E28A32-8CFC-460E-A56D-C91BA49EEA61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204"/>
          <p:cNvSpPr>
            <a:spLocks noChangeShapeType="1"/>
          </p:cNvSpPr>
          <p:nvPr userDrawn="1"/>
        </p:nvSpPr>
        <p:spPr bwMode="auto">
          <a:xfrm>
            <a:off x="0" y="360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1" name="Line 204"/>
          <p:cNvSpPr>
            <a:spLocks noChangeShapeType="1"/>
          </p:cNvSpPr>
          <p:nvPr userDrawn="1"/>
        </p:nvSpPr>
        <p:spPr bwMode="auto">
          <a:xfrm>
            <a:off x="0" y="4968000"/>
            <a:ext cx="3600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2" name="Line 204"/>
          <p:cNvSpPr>
            <a:spLocks noChangeShapeType="1"/>
          </p:cNvSpPr>
          <p:nvPr userDrawn="1"/>
        </p:nvSpPr>
        <p:spPr bwMode="auto">
          <a:xfrm>
            <a:off x="360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5" name="Line 204"/>
          <p:cNvSpPr>
            <a:spLocks noChangeShapeType="1"/>
          </p:cNvSpPr>
          <p:nvPr userDrawn="1"/>
        </p:nvSpPr>
        <p:spPr bwMode="auto">
          <a:xfrm>
            <a:off x="3240000" y="1238"/>
            <a:ext cx="0" cy="532800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16" name="正方形/長方形 15"/>
          <p:cNvSpPr/>
          <p:nvPr userDrawn="1"/>
        </p:nvSpPr>
        <p:spPr>
          <a:xfrm>
            <a:off x="36000" y="36000"/>
            <a:ext cx="3528000" cy="525600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0235" rtl="0" eaLnBrk="1" latinLnBrk="0" hangingPunct="1">
        <a:spcBef>
          <a:spcPct val="0"/>
        </a:spcBef>
        <a:buNone/>
        <a:defRPr kumimoji="1"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338" indent="-191338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66" indent="-15944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3779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892912" indent="-127559" algn="l" defTabSz="510235" rtl="0" eaLnBrk="1" latinLnBrk="0" hangingPunct="1">
        <a:spcBef>
          <a:spcPct val="20000"/>
        </a:spcBef>
        <a:buFont typeface="Arial" pitchFamily="34" charset="0"/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8029" indent="-127559" algn="l" defTabSz="510235" rtl="0" eaLnBrk="1" latinLnBrk="0" hangingPunct="1">
        <a:spcBef>
          <a:spcPct val="20000"/>
        </a:spcBef>
        <a:buFont typeface="Arial" pitchFamily="34" charset="0"/>
        <a:buChar char="»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3147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58264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3382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168500" indent="-127559" algn="l" defTabSz="510235" rtl="0" eaLnBrk="1" latinLnBrk="0" hangingPunct="1">
        <a:spcBef>
          <a:spcPct val="20000"/>
        </a:spcBef>
        <a:buFont typeface="Arial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511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0235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6535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30706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85823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40941" algn="l" defTabSz="510235" rtl="0" eaLnBrk="1" latinLnBrk="0" hangingPunct="1"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96900" y="1682750"/>
            <a:ext cx="2405063" cy="1962150"/>
          </a:xfrm>
          <a:prstGeom prst="rect">
            <a:avLst/>
          </a:prstGeom>
          <a:solidFill>
            <a:srgbClr val="DBE5F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オフセット≪フチなし≫</a:t>
            </a:r>
            <a:r>
              <a:rPr lang="ja-JP" altLang="en-US" sz="800" b="1" u="sng" smtClean="0"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官製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はがき専用テンプレートです。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赤い枠線で仕上がります。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フチなしにしたい部分は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ページの端まで伸ばして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上下左右の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いずれか</a:t>
            </a:r>
            <a:r>
              <a:rPr kumimoji="1" lang="en-US" altLang="ja-JP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辺には</a:t>
            </a:r>
            <a:r>
              <a:rPr kumimoji="1" lang="en-US" altLang="ja-JP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10mm</a:t>
            </a:r>
            <a:r>
              <a:rPr kumimoji="1" lang="ja-JP" altLang="en-US" sz="800" b="1" i="0" u="sng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の余白が必要</a:t>
            </a:r>
            <a:r>
              <a:rPr kumimoji="1" lang="ja-JP" altLang="en-US" sz="8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です。（全辺フチなしにはできません）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ガイド（青い点線）を参考にデザインしてください。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ガイドは印刷されません。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ＭＳ Ｐゴシック" pitchFamily="50" charset="-128"/>
              <a:ea typeface="ＭＳ Ｐゴシック" pitchFamily="50" charset="-128"/>
              <a:cs typeface="ＭＳ Ｐゴシック" pitchFamily="50" charset="-128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用紙サイズの変更はしないでください。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このボックスはデザイン作成時に削除してかまいません。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94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Ex-Image-Lユーザー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matsuo-print.com</dc:creator>
  <cp:lastModifiedBy>matsuo-print.com</cp:lastModifiedBy>
  <cp:revision>8</cp:revision>
  <dcterms:created xsi:type="dcterms:W3CDTF">2015-11-03T22:53:30Z</dcterms:created>
  <dcterms:modified xsi:type="dcterms:W3CDTF">2018-03-19T05:51:50Z</dcterms:modified>
</cp:coreProperties>
</file>