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2958" y="102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96900" y="1682750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オフセット≪全面フチなし≫</a:t>
            </a:r>
            <a:r>
              <a:rPr lang="ja-JP" altLang="en-US" sz="800" b="1" u="sng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年賀はがき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赤い枠線で仕上がります。（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98mm×</a:t>
            </a:r>
            <a:r>
              <a:rPr lang="en-US" altLang="ja-JP" sz="8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146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㎜）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60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松尾 亮</cp:lastModifiedBy>
  <cp:revision>12</cp:revision>
  <dcterms:created xsi:type="dcterms:W3CDTF">2015-11-03T22:53:30Z</dcterms:created>
  <dcterms:modified xsi:type="dcterms:W3CDTF">2020-10-21T02:01:32Z</dcterms:modified>
</cp:coreProperties>
</file>