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29238" cy="3600450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70" d="100"/>
          <a:sy n="170" d="100"/>
        </p:scale>
        <p:origin x="1260" y="132"/>
      </p:cViewPr>
      <p:guideLst>
        <p:guide orient="horz" pos="1134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9694" y="1118473"/>
            <a:ext cx="4529853" cy="771763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387" y="2040255"/>
            <a:ext cx="3730467" cy="92011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3698" y="144185"/>
            <a:ext cx="1199078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2" y="144185"/>
            <a:ext cx="3508415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973" y="2313623"/>
            <a:ext cx="4529853" cy="715089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973" y="1526025"/>
            <a:ext cx="4529853" cy="78759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462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09031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463" y="805934"/>
            <a:ext cx="2354672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463" y="1141809"/>
            <a:ext cx="2354672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7180" y="805934"/>
            <a:ext cx="2355597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7180" y="1141809"/>
            <a:ext cx="2355597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3352"/>
            <a:ext cx="1753282" cy="610076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3584" y="143352"/>
            <a:ext cx="2979193" cy="3072884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463" y="753428"/>
            <a:ext cx="1753282" cy="2462808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67" y="2520315"/>
            <a:ext cx="3197543" cy="297538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67" y="321707"/>
            <a:ext cx="3197543" cy="2160270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67" y="2817852"/>
            <a:ext cx="3197543" cy="42255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2020/10/21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36000" y="36000"/>
            <a:ext cx="5256000" cy="3528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40483" y="864121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オフセット≪全面フチ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なし≫</a:t>
            </a:r>
            <a:r>
              <a:rPr lang="ja-JP" altLang="en-US" sz="800" b="1" u="sng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年賀はがき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専用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</a:t>
            </a: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cs typeface="ＭＳ Ｐゴシック" pitchFamily="50" charset="-128"/>
              </a:rPr>
              <a:t>。（</a:t>
            </a:r>
            <a:r>
              <a:rPr lang="en-US" altLang="ja-JP" sz="800" b="1" dirty="0">
                <a:solidFill>
                  <a:srgbClr val="FF0000"/>
                </a:solidFill>
                <a:latin typeface="ＭＳ Ｐゴシック" pitchFamily="50" charset="-128"/>
                <a:cs typeface="ＭＳ Ｐゴシック" pitchFamily="50" charset="-128"/>
              </a:rPr>
              <a:t>146mm×98</a:t>
            </a:r>
            <a:r>
              <a:rPr lang="ja-JP" altLang="en-US" sz="800" b="1" dirty="0">
                <a:solidFill>
                  <a:srgbClr val="FF0000"/>
                </a:solidFill>
                <a:latin typeface="ＭＳ Ｐゴシック" pitchFamily="50" charset="-128"/>
                <a:cs typeface="ＭＳ Ｐゴシック" pitchFamily="50" charset="-128"/>
              </a:rPr>
              <a:t>㎜）</a:t>
            </a:r>
            <a:endParaRPr kumimoji="1" lang="ja-JP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60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松尾 亮</cp:lastModifiedBy>
  <cp:revision>13</cp:revision>
  <dcterms:created xsi:type="dcterms:W3CDTF">2015-11-03T22:53:30Z</dcterms:created>
  <dcterms:modified xsi:type="dcterms:W3CDTF">2020-10-21T02:01:56Z</dcterms:modified>
</cp:coreProperties>
</file>