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6" d="100"/>
          <a:sy n="136" d="100"/>
        </p:scale>
        <p:origin x="2916" y="120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2023/10/18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413DA89-D5E2-53F4-099D-F8D8EE823BB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" y="1429"/>
            <a:ext cx="3598164" cy="5326380"/>
          </a:xfrm>
          <a:prstGeom prst="rect">
            <a:avLst/>
          </a:prstGeom>
        </p:spPr>
      </p:pic>
      <p:sp>
        <p:nvSpPr>
          <p:cNvPr id="9" name="正方形/長方形 8"/>
          <p:cNvSpPr/>
          <p:nvPr userDrawn="1"/>
        </p:nvSpPr>
        <p:spPr>
          <a:xfrm>
            <a:off x="36000" y="36000"/>
            <a:ext cx="3528000" cy="5256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EE667DD-C329-C9FE-9843-0F827DFC4E27}"/>
              </a:ext>
            </a:extLst>
          </p:cNvPr>
          <p:cNvSpPr/>
          <p:nvPr userDrawn="1"/>
        </p:nvSpPr>
        <p:spPr>
          <a:xfrm>
            <a:off x="-693" y="2663998"/>
            <a:ext cx="3601143" cy="1656000"/>
          </a:xfrm>
          <a:prstGeom prst="rect">
            <a:avLst/>
          </a:prstGeom>
          <a:noFill/>
          <a:ln w="31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69925" y="1512491"/>
            <a:ext cx="2260600" cy="1584176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オフセット≪全面フチなし≫年賀はがき（宛名面）専用テンプレートです。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  <a:r>
              <a:rPr lang="ja-JP" altLang="en-US" sz="800" b="1" dirty="0">
                <a:solidFill>
                  <a:srgbClr val="FF0000"/>
                </a:solidFill>
                <a:latin typeface="ＭＳ Ｐゴシック" pitchFamily="50" charset="-128"/>
                <a:cs typeface="ＭＳ Ｐゴシック" pitchFamily="50" charset="-128"/>
              </a:rPr>
              <a:t>（</a:t>
            </a:r>
            <a:r>
              <a:rPr lang="en-US" altLang="ja-JP" sz="800" b="1" dirty="0">
                <a:solidFill>
                  <a:srgbClr val="FF0000"/>
                </a:solidFill>
                <a:latin typeface="ＭＳ Ｐゴシック" pitchFamily="50" charset="-128"/>
                <a:cs typeface="ＭＳ Ｐゴシック" pitchFamily="50" charset="-128"/>
              </a:rPr>
              <a:t>98mm×146</a:t>
            </a:r>
            <a:r>
              <a:rPr lang="ja-JP" altLang="en-US" sz="800" b="1" dirty="0">
                <a:solidFill>
                  <a:srgbClr val="FF0000"/>
                </a:solidFill>
                <a:latin typeface="ＭＳ Ｐゴシック" pitchFamily="50" charset="-128"/>
                <a:cs typeface="ＭＳ Ｐゴシック" pitchFamily="50" charset="-128"/>
              </a:rPr>
              <a:t>㎜）</a:t>
            </a:r>
            <a:endParaRPr lang="ja-JP" altLang="en-US" sz="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lang="ja-JP" altLang="en-US" sz="800" b="1" u="sng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lang="ja-JP" altLang="en-US" sz="8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800" dirty="0"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800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lang="ja-JP" altLang="en-US" sz="800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800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lang="ja-JP" altLang="en-US" sz="800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lang="ja-JP" altLang="ja-JP" sz="18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80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亮 松尾</cp:lastModifiedBy>
  <cp:revision>21</cp:revision>
  <dcterms:created xsi:type="dcterms:W3CDTF">2015-11-03T22:53:30Z</dcterms:created>
  <dcterms:modified xsi:type="dcterms:W3CDTF">2023-10-18T01:46:11Z</dcterms:modified>
</cp:coreProperties>
</file>