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5329238" cy="3600450"/>
  <p:notesSz cx="6858000" cy="9144000"/>
  <p:defaultTextStyle>
    <a:defPPr>
      <a:defRPr lang="ja-JP"/>
    </a:defPPr>
    <a:lvl1pPr marL="0" algn="l" defTabSz="510235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1pPr>
    <a:lvl2pPr marL="255118" algn="l" defTabSz="510235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2pPr>
    <a:lvl3pPr marL="510235" algn="l" defTabSz="510235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3pPr>
    <a:lvl4pPr marL="765353" algn="l" defTabSz="510235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4pPr>
    <a:lvl5pPr marL="1020470" algn="l" defTabSz="510235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5pPr>
    <a:lvl6pPr marL="1275588" algn="l" defTabSz="510235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6pPr>
    <a:lvl7pPr marL="1530706" algn="l" defTabSz="510235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7pPr>
    <a:lvl8pPr marL="1785823" algn="l" defTabSz="510235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8pPr>
    <a:lvl9pPr marL="2040941" algn="l" defTabSz="510235" rtl="0" eaLnBrk="1" latinLnBrk="0" hangingPunct="1">
      <a:defRPr kumimoji="1" sz="10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34">
          <p15:clr>
            <a:srgbClr val="A4A3A4"/>
          </p15:clr>
        </p15:guide>
        <p15:guide id="2" pos="167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70" d="100"/>
          <a:sy n="170" d="100"/>
        </p:scale>
        <p:origin x="1260" y="132"/>
      </p:cViewPr>
      <p:guideLst>
        <p:guide orient="horz" pos="1134"/>
        <p:guide pos="1679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399694" y="1118473"/>
            <a:ext cx="4529853" cy="771763"/>
          </a:xfrm>
          <a:prstGeom prst="rect">
            <a:avLst/>
          </a:prstGeom>
        </p:spPr>
        <p:txBody>
          <a:bodyPr lIns="51024" tIns="25512" rIns="51024" bIns="25512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799387" y="2040255"/>
            <a:ext cx="3730467" cy="920115"/>
          </a:xfrm>
          <a:prstGeom prst="rect">
            <a:avLst/>
          </a:prstGeom>
        </p:spPr>
        <p:txBody>
          <a:bodyPr lIns="51024" tIns="25512" rIns="51024" bIns="25512"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2551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5102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76535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02047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2755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15307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7858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0409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 サブタイトルの書式設定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6463" y="144185"/>
            <a:ext cx="4796314" cy="600075"/>
          </a:xfrm>
          <a:prstGeom prst="rect">
            <a:avLst/>
          </a:prstGeom>
        </p:spPr>
        <p:txBody>
          <a:bodyPr lIns="51024" tIns="25512" rIns="51024" bIns="25512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66463" y="840105"/>
            <a:ext cx="4796314" cy="2376131"/>
          </a:xfrm>
          <a:prstGeom prst="rect">
            <a:avLst/>
          </a:prstGeom>
        </p:spPr>
        <p:txBody>
          <a:bodyPr vert="eaVert" lIns="51024" tIns="25512" rIns="51024" bIns="25512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863698" y="144185"/>
            <a:ext cx="1199078" cy="3072051"/>
          </a:xfrm>
          <a:prstGeom prst="rect">
            <a:avLst/>
          </a:prstGeom>
        </p:spPr>
        <p:txBody>
          <a:bodyPr vert="eaVert" lIns="51024" tIns="25512" rIns="51024" bIns="25512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66462" y="144185"/>
            <a:ext cx="3508415" cy="3072051"/>
          </a:xfrm>
          <a:prstGeom prst="rect">
            <a:avLst/>
          </a:prstGeom>
        </p:spPr>
        <p:txBody>
          <a:bodyPr vert="eaVert" lIns="51024" tIns="25512" rIns="51024" bIns="25512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6463" y="144185"/>
            <a:ext cx="4796314" cy="600075"/>
          </a:xfrm>
          <a:prstGeom prst="rect">
            <a:avLst/>
          </a:prstGeom>
        </p:spPr>
        <p:txBody>
          <a:bodyPr lIns="51024" tIns="25512" rIns="51024" bIns="25512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6463" y="840105"/>
            <a:ext cx="4796314" cy="2376131"/>
          </a:xfrm>
          <a:prstGeom prst="rect">
            <a:avLst/>
          </a:prstGeom>
        </p:spPr>
        <p:txBody>
          <a:bodyPr lIns="51024" tIns="25512" rIns="51024" bIns="25512"/>
          <a:lstStyle/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20973" y="2313623"/>
            <a:ext cx="4529853" cy="715089"/>
          </a:xfrm>
          <a:prstGeom prst="rect">
            <a:avLst/>
          </a:prstGeom>
        </p:spPr>
        <p:txBody>
          <a:bodyPr lIns="51024" tIns="25512" rIns="51024" bIns="25512" anchor="t"/>
          <a:lstStyle>
            <a:lvl1pPr algn="l">
              <a:defRPr sz="2200" b="1" cap="all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20973" y="1526025"/>
            <a:ext cx="4529853" cy="787598"/>
          </a:xfrm>
          <a:prstGeom prst="rect">
            <a:avLst/>
          </a:prstGeom>
        </p:spPr>
        <p:txBody>
          <a:bodyPr lIns="51024" tIns="25512" rIns="51024" bIns="25512" anchor="b"/>
          <a:lstStyle>
            <a:lvl1pPr marL="0" indent="0">
              <a:buNone/>
              <a:defRPr sz="1100">
                <a:solidFill>
                  <a:schemeClr val="tx1">
                    <a:tint val="75000"/>
                  </a:schemeClr>
                </a:solidFill>
              </a:defRPr>
            </a:lvl1pPr>
            <a:lvl2pPr marL="255118" indent="0">
              <a:buNone/>
              <a:defRPr sz="1000">
                <a:solidFill>
                  <a:schemeClr val="tx1">
                    <a:tint val="75000"/>
                  </a:schemeClr>
                </a:solidFill>
              </a:defRPr>
            </a:lvl2pPr>
            <a:lvl3pPr marL="510235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3pPr>
            <a:lvl4pPr marL="765353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4pPr>
            <a:lvl5pPr marL="102047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5pPr>
            <a:lvl6pPr marL="1275588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6pPr>
            <a:lvl7pPr marL="1530706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7pPr>
            <a:lvl8pPr marL="1785823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8pPr>
            <a:lvl9pPr marL="2040941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6463" y="144185"/>
            <a:ext cx="4796314" cy="600075"/>
          </a:xfrm>
          <a:prstGeom prst="rect">
            <a:avLst/>
          </a:prstGeom>
        </p:spPr>
        <p:txBody>
          <a:bodyPr lIns="51024" tIns="25512" rIns="51024" bIns="25512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66462" y="840105"/>
            <a:ext cx="2353747" cy="2376131"/>
          </a:xfrm>
          <a:prstGeom prst="rect">
            <a:avLst/>
          </a:prstGeom>
        </p:spPr>
        <p:txBody>
          <a:bodyPr lIns="51024" tIns="25512" rIns="51024" bIns="25512"/>
          <a:lstStyle>
            <a:lvl1pPr>
              <a:defRPr sz="1600"/>
            </a:lvl1pPr>
            <a:lvl2pPr>
              <a:defRPr sz="13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709031" y="840105"/>
            <a:ext cx="2353747" cy="2376131"/>
          </a:xfrm>
          <a:prstGeom prst="rect">
            <a:avLst/>
          </a:prstGeom>
        </p:spPr>
        <p:txBody>
          <a:bodyPr lIns="51024" tIns="25512" rIns="51024" bIns="25512"/>
          <a:lstStyle>
            <a:lvl1pPr>
              <a:defRPr sz="1600"/>
            </a:lvl1pPr>
            <a:lvl2pPr>
              <a:defRPr sz="1300"/>
            </a:lvl2pPr>
            <a:lvl3pPr>
              <a:defRPr sz="1100"/>
            </a:lvl3pPr>
            <a:lvl4pPr>
              <a:defRPr sz="1000"/>
            </a:lvl4pPr>
            <a:lvl5pPr>
              <a:defRPr sz="1000"/>
            </a:lvl5pPr>
            <a:lvl6pPr>
              <a:defRPr sz="1000"/>
            </a:lvl6pPr>
            <a:lvl7pPr>
              <a:defRPr sz="1000"/>
            </a:lvl7pPr>
            <a:lvl8pPr>
              <a:defRPr sz="1000"/>
            </a:lvl8pPr>
            <a:lvl9pPr>
              <a:defRPr sz="10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6463" y="144185"/>
            <a:ext cx="4796314" cy="600075"/>
          </a:xfrm>
          <a:prstGeom prst="rect">
            <a:avLst/>
          </a:prstGeom>
        </p:spPr>
        <p:txBody>
          <a:bodyPr lIns="51024" tIns="25512" rIns="51024" bIns="25512"/>
          <a:lstStyle>
            <a:lvl1pPr>
              <a:defRPr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266463" y="805934"/>
            <a:ext cx="2354672" cy="335875"/>
          </a:xfrm>
          <a:prstGeom prst="rect">
            <a:avLst/>
          </a:prstGeom>
        </p:spPr>
        <p:txBody>
          <a:bodyPr lIns="51024" tIns="25512" rIns="51024" bIns="25512" anchor="b"/>
          <a:lstStyle>
            <a:lvl1pPr marL="0" indent="0">
              <a:buNone/>
              <a:defRPr sz="1300" b="1"/>
            </a:lvl1pPr>
            <a:lvl2pPr marL="255118" indent="0">
              <a:buNone/>
              <a:defRPr sz="1100" b="1"/>
            </a:lvl2pPr>
            <a:lvl3pPr marL="510235" indent="0">
              <a:buNone/>
              <a:defRPr sz="1000" b="1"/>
            </a:lvl3pPr>
            <a:lvl4pPr marL="765353" indent="0">
              <a:buNone/>
              <a:defRPr sz="900" b="1"/>
            </a:lvl4pPr>
            <a:lvl5pPr marL="1020470" indent="0">
              <a:buNone/>
              <a:defRPr sz="900" b="1"/>
            </a:lvl5pPr>
            <a:lvl6pPr marL="1275588" indent="0">
              <a:buNone/>
              <a:defRPr sz="900" b="1"/>
            </a:lvl6pPr>
            <a:lvl7pPr marL="1530706" indent="0">
              <a:buNone/>
              <a:defRPr sz="900" b="1"/>
            </a:lvl7pPr>
            <a:lvl8pPr marL="1785823" indent="0">
              <a:buNone/>
              <a:defRPr sz="900" b="1"/>
            </a:lvl8pPr>
            <a:lvl9pPr marL="2040941" indent="0">
              <a:buNone/>
              <a:defRPr sz="9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6463" y="1141809"/>
            <a:ext cx="2354672" cy="2074426"/>
          </a:xfrm>
          <a:prstGeom prst="rect">
            <a:avLst/>
          </a:prstGeom>
        </p:spPr>
        <p:txBody>
          <a:bodyPr lIns="51024" tIns="25512" rIns="51024" bIns="25512"/>
          <a:lstStyle>
            <a:lvl1pPr>
              <a:defRPr sz="13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2707180" y="805934"/>
            <a:ext cx="2355597" cy="335875"/>
          </a:xfrm>
          <a:prstGeom prst="rect">
            <a:avLst/>
          </a:prstGeom>
        </p:spPr>
        <p:txBody>
          <a:bodyPr lIns="51024" tIns="25512" rIns="51024" bIns="25512" anchor="b"/>
          <a:lstStyle>
            <a:lvl1pPr marL="0" indent="0">
              <a:buNone/>
              <a:defRPr sz="1300" b="1"/>
            </a:lvl1pPr>
            <a:lvl2pPr marL="255118" indent="0">
              <a:buNone/>
              <a:defRPr sz="1100" b="1"/>
            </a:lvl2pPr>
            <a:lvl3pPr marL="510235" indent="0">
              <a:buNone/>
              <a:defRPr sz="1000" b="1"/>
            </a:lvl3pPr>
            <a:lvl4pPr marL="765353" indent="0">
              <a:buNone/>
              <a:defRPr sz="900" b="1"/>
            </a:lvl4pPr>
            <a:lvl5pPr marL="1020470" indent="0">
              <a:buNone/>
              <a:defRPr sz="900" b="1"/>
            </a:lvl5pPr>
            <a:lvl6pPr marL="1275588" indent="0">
              <a:buNone/>
              <a:defRPr sz="900" b="1"/>
            </a:lvl6pPr>
            <a:lvl7pPr marL="1530706" indent="0">
              <a:buNone/>
              <a:defRPr sz="900" b="1"/>
            </a:lvl7pPr>
            <a:lvl8pPr marL="1785823" indent="0">
              <a:buNone/>
              <a:defRPr sz="900" b="1"/>
            </a:lvl8pPr>
            <a:lvl9pPr marL="2040941" indent="0">
              <a:buNone/>
              <a:defRPr sz="900" b="1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2707180" y="1141809"/>
            <a:ext cx="2355597" cy="2074426"/>
          </a:xfrm>
          <a:prstGeom prst="rect">
            <a:avLst/>
          </a:prstGeom>
        </p:spPr>
        <p:txBody>
          <a:bodyPr lIns="51024" tIns="25512" rIns="51024" bIns="25512"/>
          <a:lstStyle>
            <a:lvl1pPr>
              <a:defRPr sz="1300"/>
            </a:lvl1pPr>
            <a:lvl2pPr>
              <a:defRPr sz="11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6463" y="144185"/>
            <a:ext cx="4796314" cy="600075"/>
          </a:xfrm>
          <a:prstGeom prst="rect">
            <a:avLst/>
          </a:prstGeom>
        </p:spPr>
        <p:txBody>
          <a:bodyPr lIns="51024" tIns="25512" rIns="51024" bIns="25512"/>
          <a:lstStyle/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6463" y="143352"/>
            <a:ext cx="1753282" cy="610076"/>
          </a:xfrm>
          <a:prstGeom prst="rect">
            <a:avLst/>
          </a:prstGeom>
        </p:spPr>
        <p:txBody>
          <a:bodyPr lIns="51024" tIns="25512" rIns="51024" bIns="25512" anchor="b"/>
          <a:lstStyle>
            <a:lvl1pPr algn="l">
              <a:defRPr sz="11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083584" y="143352"/>
            <a:ext cx="2979193" cy="3072884"/>
          </a:xfrm>
          <a:prstGeom prst="rect">
            <a:avLst/>
          </a:prstGeom>
        </p:spPr>
        <p:txBody>
          <a:bodyPr lIns="51024" tIns="25512" rIns="51024" bIns="25512"/>
          <a:lstStyle>
            <a:lvl1pPr>
              <a:defRPr sz="1800"/>
            </a:lvl1pPr>
            <a:lvl2pPr>
              <a:defRPr sz="1600"/>
            </a:lvl2pPr>
            <a:lvl3pPr>
              <a:defRPr sz="1300"/>
            </a:lvl3pPr>
            <a:lvl4pPr>
              <a:defRPr sz="1100"/>
            </a:lvl4pPr>
            <a:lvl5pPr>
              <a:defRPr sz="1100"/>
            </a:lvl5pPr>
            <a:lvl6pPr>
              <a:defRPr sz="1100"/>
            </a:lvl6pPr>
            <a:lvl7pPr>
              <a:defRPr sz="1100"/>
            </a:lvl7pPr>
            <a:lvl8pPr>
              <a:defRPr sz="1100"/>
            </a:lvl8pPr>
            <a:lvl9pPr>
              <a:defRPr sz="11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66463" y="753428"/>
            <a:ext cx="1753282" cy="2462808"/>
          </a:xfrm>
          <a:prstGeom prst="rect">
            <a:avLst/>
          </a:prstGeom>
        </p:spPr>
        <p:txBody>
          <a:bodyPr lIns="51024" tIns="25512" rIns="51024" bIns="25512"/>
          <a:lstStyle>
            <a:lvl1pPr marL="0" indent="0">
              <a:buNone/>
              <a:defRPr sz="800"/>
            </a:lvl1pPr>
            <a:lvl2pPr marL="255118" indent="0">
              <a:buNone/>
              <a:defRPr sz="700"/>
            </a:lvl2pPr>
            <a:lvl3pPr marL="510235" indent="0">
              <a:buNone/>
              <a:defRPr sz="600"/>
            </a:lvl3pPr>
            <a:lvl4pPr marL="765353" indent="0">
              <a:buNone/>
              <a:defRPr sz="500"/>
            </a:lvl4pPr>
            <a:lvl5pPr marL="1020470" indent="0">
              <a:buNone/>
              <a:defRPr sz="500"/>
            </a:lvl5pPr>
            <a:lvl6pPr marL="1275588" indent="0">
              <a:buNone/>
              <a:defRPr sz="500"/>
            </a:lvl6pPr>
            <a:lvl7pPr marL="1530706" indent="0">
              <a:buNone/>
              <a:defRPr sz="500"/>
            </a:lvl7pPr>
            <a:lvl8pPr marL="1785823" indent="0">
              <a:buNone/>
              <a:defRPr sz="500"/>
            </a:lvl8pPr>
            <a:lvl9pPr marL="2040941" indent="0">
              <a:buNone/>
              <a:defRPr sz="5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44567" y="2520315"/>
            <a:ext cx="3197543" cy="297538"/>
          </a:xfrm>
          <a:prstGeom prst="rect">
            <a:avLst/>
          </a:prstGeom>
        </p:spPr>
        <p:txBody>
          <a:bodyPr lIns="51024" tIns="25512" rIns="51024" bIns="25512" anchor="b"/>
          <a:lstStyle>
            <a:lvl1pPr algn="l">
              <a:defRPr sz="1100" b="1"/>
            </a:lvl1pPr>
          </a:lstStyle>
          <a:p>
            <a:r>
              <a:rPr kumimoji="1" lang="ja-JP" altLang="en-US"/>
              <a:t>マスタ タイトルの書式設定</a:t>
            </a:r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044567" y="321707"/>
            <a:ext cx="3197543" cy="2160270"/>
          </a:xfrm>
          <a:prstGeom prst="rect">
            <a:avLst/>
          </a:prstGeom>
        </p:spPr>
        <p:txBody>
          <a:bodyPr lIns="51024" tIns="25512" rIns="51024" bIns="25512"/>
          <a:lstStyle>
            <a:lvl1pPr marL="0" indent="0">
              <a:buNone/>
              <a:defRPr sz="1800"/>
            </a:lvl1pPr>
            <a:lvl2pPr marL="255118" indent="0">
              <a:buNone/>
              <a:defRPr sz="1600"/>
            </a:lvl2pPr>
            <a:lvl3pPr marL="510235" indent="0">
              <a:buNone/>
              <a:defRPr sz="1300"/>
            </a:lvl3pPr>
            <a:lvl4pPr marL="765353" indent="0">
              <a:buNone/>
              <a:defRPr sz="1100"/>
            </a:lvl4pPr>
            <a:lvl5pPr marL="1020470" indent="0">
              <a:buNone/>
              <a:defRPr sz="1100"/>
            </a:lvl5pPr>
            <a:lvl6pPr marL="1275588" indent="0">
              <a:buNone/>
              <a:defRPr sz="1100"/>
            </a:lvl6pPr>
            <a:lvl7pPr marL="1530706" indent="0">
              <a:buNone/>
              <a:defRPr sz="1100"/>
            </a:lvl7pPr>
            <a:lvl8pPr marL="1785823" indent="0">
              <a:buNone/>
              <a:defRPr sz="1100"/>
            </a:lvl8pPr>
            <a:lvl9pPr marL="2040941" indent="0">
              <a:buNone/>
              <a:defRPr sz="11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044567" y="2817852"/>
            <a:ext cx="3197543" cy="422553"/>
          </a:xfrm>
          <a:prstGeom prst="rect">
            <a:avLst/>
          </a:prstGeom>
        </p:spPr>
        <p:txBody>
          <a:bodyPr lIns="51024" tIns="25512" rIns="51024" bIns="25512"/>
          <a:lstStyle>
            <a:lvl1pPr marL="0" indent="0">
              <a:buNone/>
              <a:defRPr sz="800"/>
            </a:lvl1pPr>
            <a:lvl2pPr marL="255118" indent="0">
              <a:buNone/>
              <a:defRPr sz="700"/>
            </a:lvl2pPr>
            <a:lvl3pPr marL="510235" indent="0">
              <a:buNone/>
              <a:defRPr sz="600"/>
            </a:lvl3pPr>
            <a:lvl4pPr marL="765353" indent="0">
              <a:buNone/>
              <a:defRPr sz="500"/>
            </a:lvl4pPr>
            <a:lvl5pPr marL="1020470" indent="0">
              <a:buNone/>
              <a:defRPr sz="500"/>
            </a:lvl5pPr>
            <a:lvl6pPr marL="1275588" indent="0">
              <a:buNone/>
              <a:defRPr sz="500"/>
            </a:lvl6pPr>
            <a:lvl7pPr marL="1530706" indent="0">
              <a:buNone/>
              <a:defRPr sz="500"/>
            </a:lvl7pPr>
            <a:lvl8pPr marL="1785823" indent="0">
              <a:buNone/>
              <a:defRPr sz="500"/>
            </a:lvl8pPr>
            <a:lvl9pPr marL="2040941" indent="0">
              <a:buNone/>
              <a:defRPr sz="500"/>
            </a:lvl9pPr>
          </a:lstStyle>
          <a:p>
            <a:pPr lvl="0"/>
            <a:r>
              <a:rPr kumimoji="1" lang="ja-JP" altLang="en-US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>
          <a:xfrm>
            <a:off x="266463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723F4430-5CB5-4875-AB43-3C5594EA1BB1}" type="datetimeFigureOut">
              <a:rPr kumimoji="1" lang="ja-JP" altLang="en-US" smtClean="0"/>
              <a:pPr/>
              <a:t>2020/10/21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>
          <a:xfrm>
            <a:off x="1820824" y="3337084"/>
            <a:ext cx="1687593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>
          <a:xfrm>
            <a:off x="3819289" y="3337084"/>
            <a:ext cx="1243489" cy="191691"/>
          </a:xfrm>
          <a:prstGeom prst="rect">
            <a:avLst/>
          </a:prstGeom>
        </p:spPr>
        <p:txBody>
          <a:bodyPr lIns="51024" tIns="25512" rIns="51024" bIns="25512"/>
          <a:lstStyle/>
          <a:p>
            <a:fld id="{15E28A32-8CFC-460E-A56D-C91BA49EEA61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正方形/長方形 9"/>
          <p:cNvSpPr/>
          <p:nvPr userDrawn="1"/>
        </p:nvSpPr>
        <p:spPr>
          <a:xfrm>
            <a:off x="36000" y="36000"/>
            <a:ext cx="5256000" cy="3528000"/>
          </a:xfrm>
          <a:prstGeom prst="rect">
            <a:avLst/>
          </a:prstGeom>
          <a:noFill/>
          <a:ln w="317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510235" rtl="0" eaLnBrk="1" latinLnBrk="0" hangingPunct="1">
        <a:spcBef>
          <a:spcPct val="0"/>
        </a:spcBef>
        <a:buNone/>
        <a:defRPr kumimoji="1" sz="2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1338" indent="-191338" algn="l" defTabSz="510235" rtl="0" eaLnBrk="1" latinLnBrk="0" hangingPunct="1">
        <a:spcBef>
          <a:spcPct val="20000"/>
        </a:spcBef>
        <a:buFont typeface="Arial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14566" indent="-159449" algn="l" defTabSz="510235" rtl="0" eaLnBrk="1" latinLnBrk="0" hangingPunct="1">
        <a:spcBef>
          <a:spcPct val="20000"/>
        </a:spcBef>
        <a:buFont typeface="Arial" pitchFamily="34" charset="0"/>
        <a:buChar char="–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637794" indent="-127559" algn="l" defTabSz="510235" rtl="0" eaLnBrk="1" latinLnBrk="0" hangingPunct="1">
        <a:spcBef>
          <a:spcPct val="20000"/>
        </a:spcBef>
        <a:buFont typeface="Arial" pitchFamily="34" charset="0"/>
        <a:buChar char="•"/>
        <a:defRPr kumimoji="1"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892912" indent="-127559" algn="l" defTabSz="510235" rtl="0" eaLnBrk="1" latinLnBrk="0" hangingPunct="1">
        <a:spcBef>
          <a:spcPct val="20000"/>
        </a:spcBef>
        <a:buFont typeface="Arial" pitchFamily="34" charset="0"/>
        <a:buChar char="–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4pPr>
      <a:lvl5pPr marL="1148029" indent="-127559" algn="l" defTabSz="510235" rtl="0" eaLnBrk="1" latinLnBrk="0" hangingPunct="1">
        <a:spcBef>
          <a:spcPct val="20000"/>
        </a:spcBef>
        <a:buFont typeface="Arial" pitchFamily="34" charset="0"/>
        <a:buChar char="»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5pPr>
      <a:lvl6pPr marL="1403147" indent="-127559" algn="l" defTabSz="510235" rtl="0" eaLnBrk="1" latinLnBrk="0" hangingPunct="1">
        <a:spcBef>
          <a:spcPct val="20000"/>
        </a:spcBef>
        <a:buFont typeface="Arial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6pPr>
      <a:lvl7pPr marL="1658264" indent="-127559" algn="l" defTabSz="510235" rtl="0" eaLnBrk="1" latinLnBrk="0" hangingPunct="1">
        <a:spcBef>
          <a:spcPct val="20000"/>
        </a:spcBef>
        <a:buFont typeface="Arial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7pPr>
      <a:lvl8pPr marL="1913382" indent="-127559" algn="l" defTabSz="510235" rtl="0" eaLnBrk="1" latinLnBrk="0" hangingPunct="1">
        <a:spcBef>
          <a:spcPct val="20000"/>
        </a:spcBef>
        <a:buFont typeface="Arial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8pPr>
      <a:lvl9pPr marL="2168500" indent="-127559" algn="l" defTabSz="510235" rtl="0" eaLnBrk="1" latinLnBrk="0" hangingPunct="1">
        <a:spcBef>
          <a:spcPct val="20000"/>
        </a:spcBef>
        <a:buFont typeface="Arial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510235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1pPr>
      <a:lvl2pPr marL="255118" algn="l" defTabSz="510235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510235" algn="l" defTabSz="510235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3pPr>
      <a:lvl4pPr marL="765353" algn="l" defTabSz="510235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4pPr>
      <a:lvl5pPr marL="1020470" algn="l" defTabSz="510235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1275588" algn="l" defTabSz="510235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6pPr>
      <a:lvl7pPr marL="1530706" algn="l" defTabSz="510235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7pPr>
      <a:lvl8pPr marL="1785823" algn="l" defTabSz="510235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8pPr>
      <a:lvl9pPr marL="2040941" algn="l" defTabSz="510235" rtl="0" eaLnBrk="1" latinLnBrk="0" hangingPunct="1"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Box 2"/>
          <p:cNvSpPr txBox="1">
            <a:spLocks noChangeArrowheads="1"/>
          </p:cNvSpPr>
          <p:nvPr/>
        </p:nvSpPr>
        <p:spPr bwMode="auto">
          <a:xfrm>
            <a:off x="1440483" y="864121"/>
            <a:ext cx="2405063" cy="1962150"/>
          </a:xfrm>
          <a:prstGeom prst="rect">
            <a:avLst/>
          </a:prstGeom>
          <a:solidFill>
            <a:srgbClr val="DBE5F1"/>
          </a:solidFill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 algn="just"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ja-JP" altLang="en-US" sz="800" b="1" i="0" u="sng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オフセット≪全面フチ</a:t>
            </a:r>
            <a:r>
              <a:rPr kumimoji="1" lang="ja-JP" altLang="en-US" sz="800" b="1" i="0" u="sng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なし≫</a:t>
            </a:r>
            <a:r>
              <a:rPr lang="ja-JP" altLang="en-US" sz="800" b="1" u="sng"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年賀はがき</a:t>
            </a:r>
            <a:r>
              <a:rPr kumimoji="1" lang="ja-JP" altLang="en-US" sz="800" b="1" i="0" u="sng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専用</a:t>
            </a:r>
            <a:r>
              <a:rPr kumimoji="1" lang="ja-JP" altLang="en-US" sz="800" b="1" i="0" u="sng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テンプレートです。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ＭＳ Ｐゴシック" pitchFamily="50" charset="-128"/>
              <a:ea typeface="ＭＳ Ｐゴシック" pitchFamily="50" charset="-128"/>
              <a:cs typeface="ＭＳ Ｐゴシック" pitchFamily="50" charset="-128"/>
            </a:endParaRPr>
          </a:p>
          <a:p>
            <a:pPr algn="just"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ja-JP" altLang="en-US" sz="800" b="1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赤い枠線で仕上がります</a:t>
            </a:r>
            <a:r>
              <a:rPr lang="ja-JP" altLang="en-US" sz="800" b="1" dirty="0">
                <a:solidFill>
                  <a:srgbClr val="FF0000"/>
                </a:solidFill>
                <a:latin typeface="ＭＳ Ｐゴシック" pitchFamily="50" charset="-128"/>
                <a:cs typeface="ＭＳ Ｐゴシック" pitchFamily="50" charset="-128"/>
              </a:rPr>
              <a:t>。（</a:t>
            </a:r>
            <a:r>
              <a:rPr lang="en-US" altLang="ja-JP" sz="800" b="1" dirty="0">
                <a:solidFill>
                  <a:srgbClr val="FF0000"/>
                </a:solidFill>
                <a:latin typeface="ＭＳ Ｐゴシック" pitchFamily="50" charset="-128"/>
                <a:cs typeface="ＭＳ Ｐゴシック" pitchFamily="50" charset="-128"/>
              </a:rPr>
              <a:t>146mm×98</a:t>
            </a:r>
            <a:r>
              <a:rPr lang="ja-JP" altLang="en-US" sz="800" b="1" dirty="0">
                <a:solidFill>
                  <a:srgbClr val="FF0000"/>
                </a:solidFill>
                <a:latin typeface="ＭＳ Ｐゴシック" pitchFamily="50" charset="-128"/>
                <a:cs typeface="ＭＳ Ｐゴシック" pitchFamily="50" charset="-128"/>
              </a:rPr>
              <a:t>㎜）</a:t>
            </a:r>
            <a:endParaRPr kumimoji="1" lang="ja-JP" altLang="en-US" sz="800" b="1" i="0" u="none" strike="noStrike" cap="none" normalizeH="0" baseline="0" dirty="0">
              <a:ln>
                <a:noFill/>
              </a:ln>
              <a:solidFill>
                <a:srgbClr val="FF0000"/>
              </a:solidFill>
              <a:effectLst/>
              <a:latin typeface="ＭＳ Ｐゴシック" pitchFamily="50" charset="-128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ja-JP" altLang="en-US" sz="800" b="1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フチなしにしたい部分は</a:t>
            </a:r>
            <a:r>
              <a:rPr kumimoji="1" lang="ja-JP" altLang="en-US" sz="800" b="1" i="0" u="sng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ページの端まで伸ばして</a:t>
            </a:r>
            <a:r>
              <a:rPr kumimoji="1" lang="ja-JP" altLang="en-US" sz="800" b="1" i="0" u="none" strike="noStrike" cap="none" normalizeH="0" baseline="0" dirty="0">
                <a:ln>
                  <a:noFill/>
                </a:ln>
                <a:solidFill>
                  <a:srgbClr val="FF0000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デザインしてください。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ＭＳ Ｐゴシック" pitchFamily="50" charset="-128"/>
              <a:ea typeface="ＭＳ Ｐゴシック" pitchFamily="50" charset="-128"/>
              <a:cs typeface="ＭＳ Ｐゴシック" pitchFamily="50" charset="-128"/>
            </a:endParaRP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※</a:t>
            </a:r>
            <a:r>
              <a:rPr kumimoji="1" lang="ja-JP" altLang="en-US" sz="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用紙サイズの変更はしないでください。</a:t>
            </a:r>
          </a:p>
          <a:p>
            <a:pPr marL="0" marR="0" lvl="0" indent="0" algn="just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1" lang="en-US" altLang="ja-JP" sz="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※</a:t>
            </a:r>
            <a:r>
              <a:rPr kumimoji="1" lang="ja-JP" altLang="en-US" sz="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ＭＳ Ｐゴシック" pitchFamily="50" charset="-128"/>
                <a:ea typeface="ＭＳ Ｐゴシック" pitchFamily="50" charset="-128"/>
                <a:cs typeface="ＭＳ Ｐゴシック" pitchFamily="50" charset="-128"/>
              </a:rPr>
              <a:t>このボックスはデザイン作成時に削除してかまいません。</a:t>
            </a:r>
            <a:endParaRPr kumimoji="1" lang="ja-JP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ea typeface="ＭＳ Ｐゴシック" pitchFamily="50" charset="-128"/>
              <a:cs typeface="ＭＳ Ｐゴシック" pitchFamily="50" charset="-128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60</Words>
  <Application>Microsoft Office PowerPoint</Application>
  <PresentationFormat>ユーザー設定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ＭＳ Ｐゴシック</vt:lpstr>
      <vt:lpstr>Arial</vt:lpstr>
      <vt:lpstr>Calibri</vt:lpstr>
      <vt:lpstr>Office テーマ</vt:lpstr>
      <vt:lpstr>PowerPoint プレゼンテーション</vt:lpstr>
    </vt:vector>
  </TitlesOfParts>
  <Company>Ex-Image-Lユーザー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matsuo-print.com</dc:creator>
  <cp:lastModifiedBy>松尾 亮</cp:lastModifiedBy>
  <cp:revision>13</cp:revision>
  <dcterms:created xsi:type="dcterms:W3CDTF">2015-11-03T22:53:30Z</dcterms:created>
  <dcterms:modified xsi:type="dcterms:W3CDTF">2020-10-21T02:01:56Z</dcterms:modified>
</cp:coreProperties>
</file>

<file path=docProps/thumbnail.jpeg>
</file>