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5329238" cy="3600450"/>
  <p:notesSz cx="6858000" cy="9144000"/>
  <p:defaultTextStyle>
    <a:defPPr>
      <a:defRPr lang="ja-JP"/>
    </a:defPPr>
    <a:lvl1pPr marL="0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1pPr>
    <a:lvl2pPr marL="255118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2pPr>
    <a:lvl3pPr marL="510235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3pPr>
    <a:lvl4pPr marL="765353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4pPr>
    <a:lvl5pPr marL="1020470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5pPr>
    <a:lvl6pPr marL="1275588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6pPr>
    <a:lvl7pPr marL="1530706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7pPr>
    <a:lvl8pPr marL="1785823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8pPr>
    <a:lvl9pPr marL="2040941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34">
          <p15:clr>
            <a:srgbClr val="A4A3A4"/>
          </p15:clr>
        </p15:guide>
        <p15:guide id="2" pos="167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2430" y="924"/>
      </p:cViewPr>
      <p:guideLst>
        <p:guide orient="horz" pos="1134"/>
        <p:guide pos="167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399694" y="1118473"/>
            <a:ext cx="4529853" cy="771763"/>
          </a:xfrm>
          <a:prstGeom prst="rect">
            <a:avLst/>
          </a:prstGeom>
        </p:spPr>
        <p:txBody>
          <a:bodyPr lIns="51024" tIns="25512" rIns="51024" bIns="25512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799387" y="2040255"/>
            <a:ext cx="3730467" cy="920115"/>
          </a:xfrm>
          <a:prstGeom prst="rect">
            <a:avLst/>
          </a:prstGeom>
        </p:spPr>
        <p:txBody>
          <a:bodyPr lIns="51024" tIns="25512" rIns="51024" bIns="25512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551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102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653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0204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2755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5307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7858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0409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266463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2020/3/11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1820824" y="3337084"/>
            <a:ext cx="1687593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3819289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6463" y="144185"/>
            <a:ext cx="4796314" cy="600075"/>
          </a:xfrm>
          <a:prstGeom prst="rect">
            <a:avLst/>
          </a:prstGeom>
        </p:spPr>
        <p:txBody>
          <a:bodyPr lIns="51024" tIns="25512" rIns="51024" bIns="25512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266463" y="840105"/>
            <a:ext cx="4796314" cy="2376131"/>
          </a:xfrm>
          <a:prstGeom prst="rect">
            <a:avLst/>
          </a:prstGeom>
        </p:spPr>
        <p:txBody>
          <a:bodyPr vert="eaVert" lIns="51024" tIns="25512" rIns="51024" bIns="25512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266463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2020/3/11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1820824" y="3337084"/>
            <a:ext cx="1687593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3819289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863698" y="144185"/>
            <a:ext cx="1199078" cy="3072051"/>
          </a:xfrm>
          <a:prstGeom prst="rect">
            <a:avLst/>
          </a:prstGeom>
        </p:spPr>
        <p:txBody>
          <a:bodyPr vert="eaVert" lIns="51024" tIns="25512" rIns="51024" bIns="25512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266462" y="144185"/>
            <a:ext cx="3508415" cy="3072051"/>
          </a:xfrm>
          <a:prstGeom prst="rect">
            <a:avLst/>
          </a:prstGeom>
        </p:spPr>
        <p:txBody>
          <a:bodyPr vert="eaVert" lIns="51024" tIns="25512" rIns="51024" bIns="25512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266463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2020/3/11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1820824" y="3337084"/>
            <a:ext cx="1687593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3819289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6463" y="144185"/>
            <a:ext cx="4796314" cy="600075"/>
          </a:xfrm>
          <a:prstGeom prst="rect">
            <a:avLst/>
          </a:prstGeom>
        </p:spPr>
        <p:txBody>
          <a:bodyPr lIns="51024" tIns="25512" rIns="51024" bIns="25512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66463" y="840105"/>
            <a:ext cx="4796314" cy="2376131"/>
          </a:xfrm>
          <a:prstGeom prst="rect">
            <a:avLst/>
          </a:prstGeom>
        </p:spPr>
        <p:txBody>
          <a:bodyPr lIns="51024" tIns="25512" rIns="51024" bIns="25512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266463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2020/3/11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1820824" y="3337084"/>
            <a:ext cx="1687593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3819289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0973" y="2313623"/>
            <a:ext cx="4529853" cy="715089"/>
          </a:xfrm>
          <a:prstGeom prst="rect">
            <a:avLst/>
          </a:prstGeom>
        </p:spPr>
        <p:txBody>
          <a:bodyPr lIns="51024" tIns="25512" rIns="51024" bIns="25512" anchor="t"/>
          <a:lstStyle>
            <a:lvl1pPr algn="l">
              <a:defRPr sz="2200" b="1" cap="all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20973" y="1526025"/>
            <a:ext cx="4529853" cy="787598"/>
          </a:xfrm>
          <a:prstGeom prst="rect">
            <a:avLst/>
          </a:prstGeom>
        </p:spPr>
        <p:txBody>
          <a:bodyPr lIns="51024" tIns="25512" rIns="51024" bIns="25512" anchor="b"/>
          <a:lstStyle>
            <a:lvl1pPr marL="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1pPr>
            <a:lvl2pPr marL="255118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2pPr>
            <a:lvl3pPr marL="51023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 marL="765353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4pPr>
            <a:lvl5pPr marL="102047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5pPr>
            <a:lvl6pPr marL="1275588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6pPr>
            <a:lvl7pPr marL="1530706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7pPr>
            <a:lvl8pPr marL="1785823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8pPr>
            <a:lvl9pPr marL="2040941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266463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2020/3/11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1820824" y="3337084"/>
            <a:ext cx="1687593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3819289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6463" y="144185"/>
            <a:ext cx="4796314" cy="600075"/>
          </a:xfrm>
          <a:prstGeom prst="rect">
            <a:avLst/>
          </a:prstGeom>
        </p:spPr>
        <p:txBody>
          <a:bodyPr lIns="51024" tIns="25512" rIns="51024" bIns="25512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66462" y="840105"/>
            <a:ext cx="2353747" cy="2376131"/>
          </a:xfrm>
          <a:prstGeom prst="rect">
            <a:avLst/>
          </a:prstGeom>
        </p:spPr>
        <p:txBody>
          <a:bodyPr lIns="51024" tIns="25512" rIns="51024" bIns="25512"/>
          <a:lstStyle>
            <a:lvl1pPr>
              <a:defRPr sz="1600"/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2709031" y="840105"/>
            <a:ext cx="2353747" cy="2376131"/>
          </a:xfrm>
          <a:prstGeom prst="rect">
            <a:avLst/>
          </a:prstGeom>
        </p:spPr>
        <p:txBody>
          <a:bodyPr lIns="51024" tIns="25512" rIns="51024" bIns="25512"/>
          <a:lstStyle>
            <a:lvl1pPr>
              <a:defRPr sz="1600"/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266463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2020/3/11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1820824" y="3337084"/>
            <a:ext cx="1687593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3819289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6463" y="144185"/>
            <a:ext cx="4796314" cy="600075"/>
          </a:xfrm>
          <a:prstGeom prst="rect">
            <a:avLst/>
          </a:prstGeom>
        </p:spPr>
        <p:txBody>
          <a:bodyPr lIns="51024" tIns="25512" rIns="51024" bIns="25512"/>
          <a:lstStyle>
            <a:lvl1pPr>
              <a:defRPr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266463" y="805934"/>
            <a:ext cx="2354672" cy="335875"/>
          </a:xfrm>
          <a:prstGeom prst="rect">
            <a:avLst/>
          </a:prstGeom>
        </p:spPr>
        <p:txBody>
          <a:bodyPr lIns="51024" tIns="25512" rIns="51024" bIns="25512" anchor="b"/>
          <a:lstStyle>
            <a:lvl1pPr marL="0" indent="0">
              <a:buNone/>
              <a:defRPr sz="1300" b="1"/>
            </a:lvl1pPr>
            <a:lvl2pPr marL="255118" indent="0">
              <a:buNone/>
              <a:defRPr sz="1100" b="1"/>
            </a:lvl2pPr>
            <a:lvl3pPr marL="510235" indent="0">
              <a:buNone/>
              <a:defRPr sz="1000" b="1"/>
            </a:lvl3pPr>
            <a:lvl4pPr marL="765353" indent="0">
              <a:buNone/>
              <a:defRPr sz="900" b="1"/>
            </a:lvl4pPr>
            <a:lvl5pPr marL="1020470" indent="0">
              <a:buNone/>
              <a:defRPr sz="900" b="1"/>
            </a:lvl5pPr>
            <a:lvl6pPr marL="1275588" indent="0">
              <a:buNone/>
              <a:defRPr sz="900" b="1"/>
            </a:lvl6pPr>
            <a:lvl7pPr marL="1530706" indent="0">
              <a:buNone/>
              <a:defRPr sz="900" b="1"/>
            </a:lvl7pPr>
            <a:lvl8pPr marL="1785823" indent="0">
              <a:buNone/>
              <a:defRPr sz="900" b="1"/>
            </a:lvl8pPr>
            <a:lvl9pPr marL="2040941" indent="0">
              <a:buNone/>
              <a:defRPr sz="9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266463" y="1141809"/>
            <a:ext cx="2354672" cy="2074426"/>
          </a:xfrm>
          <a:prstGeom prst="rect">
            <a:avLst/>
          </a:prstGeom>
        </p:spPr>
        <p:txBody>
          <a:bodyPr lIns="51024" tIns="25512" rIns="51024" bIns="25512"/>
          <a:lstStyle>
            <a:lvl1pPr>
              <a:defRPr sz="1300"/>
            </a:lvl1pPr>
            <a:lvl2pPr>
              <a:defRPr sz="11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2707180" y="805934"/>
            <a:ext cx="2355597" cy="335875"/>
          </a:xfrm>
          <a:prstGeom prst="rect">
            <a:avLst/>
          </a:prstGeom>
        </p:spPr>
        <p:txBody>
          <a:bodyPr lIns="51024" tIns="25512" rIns="51024" bIns="25512" anchor="b"/>
          <a:lstStyle>
            <a:lvl1pPr marL="0" indent="0">
              <a:buNone/>
              <a:defRPr sz="1300" b="1"/>
            </a:lvl1pPr>
            <a:lvl2pPr marL="255118" indent="0">
              <a:buNone/>
              <a:defRPr sz="1100" b="1"/>
            </a:lvl2pPr>
            <a:lvl3pPr marL="510235" indent="0">
              <a:buNone/>
              <a:defRPr sz="1000" b="1"/>
            </a:lvl3pPr>
            <a:lvl4pPr marL="765353" indent="0">
              <a:buNone/>
              <a:defRPr sz="900" b="1"/>
            </a:lvl4pPr>
            <a:lvl5pPr marL="1020470" indent="0">
              <a:buNone/>
              <a:defRPr sz="900" b="1"/>
            </a:lvl5pPr>
            <a:lvl6pPr marL="1275588" indent="0">
              <a:buNone/>
              <a:defRPr sz="900" b="1"/>
            </a:lvl6pPr>
            <a:lvl7pPr marL="1530706" indent="0">
              <a:buNone/>
              <a:defRPr sz="900" b="1"/>
            </a:lvl7pPr>
            <a:lvl8pPr marL="1785823" indent="0">
              <a:buNone/>
              <a:defRPr sz="900" b="1"/>
            </a:lvl8pPr>
            <a:lvl9pPr marL="2040941" indent="0">
              <a:buNone/>
              <a:defRPr sz="9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2707180" y="1141809"/>
            <a:ext cx="2355597" cy="2074426"/>
          </a:xfrm>
          <a:prstGeom prst="rect">
            <a:avLst/>
          </a:prstGeom>
        </p:spPr>
        <p:txBody>
          <a:bodyPr lIns="51024" tIns="25512" rIns="51024" bIns="25512"/>
          <a:lstStyle>
            <a:lvl1pPr>
              <a:defRPr sz="1300"/>
            </a:lvl1pPr>
            <a:lvl2pPr>
              <a:defRPr sz="11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>
          <a:xfrm>
            <a:off x="266463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2020/3/11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>
          <a:xfrm>
            <a:off x="1820824" y="3337084"/>
            <a:ext cx="1687593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>
          <a:xfrm>
            <a:off x="3819289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6463" y="144185"/>
            <a:ext cx="4796314" cy="600075"/>
          </a:xfrm>
          <a:prstGeom prst="rect">
            <a:avLst/>
          </a:prstGeom>
        </p:spPr>
        <p:txBody>
          <a:bodyPr lIns="51024" tIns="25512" rIns="51024" bIns="25512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>
          <a:xfrm>
            <a:off x="266463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2020/3/11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>
          <a:xfrm>
            <a:off x="1820824" y="3337084"/>
            <a:ext cx="1687593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>
          <a:xfrm>
            <a:off x="3819289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>
          <a:xfrm>
            <a:off x="266463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2020/3/11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>
          <a:xfrm>
            <a:off x="1820824" y="3337084"/>
            <a:ext cx="1687593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>
          <a:xfrm>
            <a:off x="3819289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6463" y="143352"/>
            <a:ext cx="1753282" cy="610076"/>
          </a:xfrm>
          <a:prstGeom prst="rect">
            <a:avLst/>
          </a:prstGeom>
        </p:spPr>
        <p:txBody>
          <a:bodyPr lIns="51024" tIns="25512" rIns="51024" bIns="25512" anchor="b"/>
          <a:lstStyle>
            <a:lvl1pPr algn="l">
              <a:defRPr sz="11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083584" y="143352"/>
            <a:ext cx="2979193" cy="3072884"/>
          </a:xfrm>
          <a:prstGeom prst="rect">
            <a:avLst/>
          </a:prstGeom>
        </p:spPr>
        <p:txBody>
          <a:bodyPr lIns="51024" tIns="25512" rIns="51024" bIns="25512"/>
          <a:lstStyle>
            <a:lvl1pPr>
              <a:defRPr sz="1800"/>
            </a:lvl1pPr>
            <a:lvl2pPr>
              <a:defRPr sz="1600"/>
            </a:lvl2pPr>
            <a:lvl3pPr>
              <a:defRPr sz="13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66463" y="753428"/>
            <a:ext cx="1753282" cy="2462808"/>
          </a:xfrm>
          <a:prstGeom prst="rect">
            <a:avLst/>
          </a:prstGeom>
        </p:spPr>
        <p:txBody>
          <a:bodyPr lIns="51024" tIns="25512" rIns="51024" bIns="25512"/>
          <a:lstStyle>
            <a:lvl1pPr marL="0" indent="0">
              <a:buNone/>
              <a:defRPr sz="800"/>
            </a:lvl1pPr>
            <a:lvl2pPr marL="255118" indent="0">
              <a:buNone/>
              <a:defRPr sz="700"/>
            </a:lvl2pPr>
            <a:lvl3pPr marL="510235" indent="0">
              <a:buNone/>
              <a:defRPr sz="600"/>
            </a:lvl3pPr>
            <a:lvl4pPr marL="765353" indent="0">
              <a:buNone/>
              <a:defRPr sz="500"/>
            </a:lvl4pPr>
            <a:lvl5pPr marL="1020470" indent="0">
              <a:buNone/>
              <a:defRPr sz="500"/>
            </a:lvl5pPr>
            <a:lvl6pPr marL="1275588" indent="0">
              <a:buNone/>
              <a:defRPr sz="500"/>
            </a:lvl6pPr>
            <a:lvl7pPr marL="1530706" indent="0">
              <a:buNone/>
              <a:defRPr sz="500"/>
            </a:lvl7pPr>
            <a:lvl8pPr marL="1785823" indent="0">
              <a:buNone/>
              <a:defRPr sz="500"/>
            </a:lvl8pPr>
            <a:lvl9pPr marL="2040941" indent="0">
              <a:buNone/>
              <a:defRPr sz="5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266463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2020/3/11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1820824" y="3337084"/>
            <a:ext cx="1687593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3819289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44567" y="2520315"/>
            <a:ext cx="3197543" cy="297538"/>
          </a:xfrm>
          <a:prstGeom prst="rect">
            <a:avLst/>
          </a:prstGeom>
        </p:spPr>
        <p:txBody>
          <a:bodyPr lIns="51024" tIns="25512" rIns="51024" bIns="25512" anchor="b"/>
          <a:lstStyle>
            <a:lvl1pPr algn="l">
              <a:defRPr sz="11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044567" y="321707"/>
            <a:ext cx="3197543" cy="2160270"/>
          </a:xfrm>
          <a:prstGeom prst="rect">
            <a:avLst/>
          </a:prstGeom>
        </p:spPr>
        <p:txBody>
          <a:bodyPr lIns="51024" tIns="25512" rIns="51024" bIns="25512"/>
          <a:lstStyle>
            <a:lvl1pPr marL="0" indent="0">
              <a:buNone/>
              <a:defRPr sz="1800"/>
            </a:lvl1pPr>
            <a:lvl2pPr marL="255118" indent="0">
              <a:buNone/>
              <a:defRPr sz="1600"/>
            </a:lvl2pPr>
            <a:lvl3pPr marL="510235" indent="0">
              <a:buNone/>
              <a:defRPr sz="1300"/>
            </a:lvl3pPr>
            <a:lvl4pPr marL="765353" indent="0">
              <a:buNone/>
              <a:defRPr sz="1100"/>
            </a:lvl4pPr>
            <a:lvl5pPr marL="1020470" indent="0">
              <a:buNone/>
              <a:defRPr sz="1100"/>
            </a:lvl5pPr>
            <a:lvl6pPr marL="1275588" indent="0">
              <a:buNone/>
              <a:defRPr sz="1100"/>
            </a:lvl6pPr>
            <a:lvl7pPr marL="1530706" indent="0">
              <a:buNone/>
              <a:defRPr sz="1100"/>
            </a:lvl7pPr>
            <a:lvl8pPr marL="1785823" indent="0">
              <a:buNone/>
              <a:defRPr sz="1100"/>
            </a:lvl8pPr>
            <a:lvl9pPr marL="2040941" indent="0">
              <a:buNone/>
              <a:defRPr sz="11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044567" y="2817852"/>
            <a:ext cx="3197543" cy="422553"/>
          </a:xfrm>
          <a:prstGeom prst="rect">
            <a:avLst/>
          </a:prstGeom>
        </p:spPr>
        <p:txBody>
          <a:bodyPr lIns="51024" tIns="25512" rIns="51024" bIns="25512"/>
          <a:lstStyle>
            <a:lvl1pPr marL="0" indent="0">
              <a:buNone/>
              <a:defRPr sz="800"/>
            </a:lvl1pPr>
            <a:lvl2pPr marL="255118" indent="0">
              <a:buNone/>
              <a:defRPr sz="700"/>
            </a:lvl2pPr>
            <a:lvl3pPr marL="510235" indent="0">
              <a:buNone/>
              <a:defRPr sz="600"/>
            </a:lvl3pPr>
            <a:lvl4pPr marL="765353" indent="0">
              <a:buNone/>
              <a:defRPr sz="500"/>
            </a:lvl4pPr>
            <a:lvl5pPr marL="1020470" indent="0">
              <a:buNone/>
              <a:defRPr sz="500"/>
            </a:lvl5pPr>
            <a:lvl6pPr marL="1275588" indent="0">
              <a:buNone/>
              <a:defRPr sz="500"/>
            </a:lvl6pPr>
            <a:lvl7pPr marL="1530706" indent="0">
              <a:buNone/>
              <a:defRPr sz="500"/>
            </a:lvl7pPr>
            <a:lvl8pPr marL="1785823" indent="0">
              <a:buNone/>
              <a:defRPr sz="500"/>
            </a:lvl8pPr>
            <a:lvl9pPr marL="2040941" indent="0">
              <a:buNone/>
              <a:defRPr sz="5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266463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2020/3/11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1820824" y="3337084"/>
            <a:ext cx="1687593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3819289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正方形/長方形 9"/>
          <p:cNvSpPr/>
          <p:nvPr userDrawn="1"/>
        </p:nvSpPr>
        <p:spPr>
          <a:xfrm>
            <a:off x="36000" y="36000"/>
            <a:ext cx="5256000" cy="3528000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10235" rtl="0" eaLnBrk="1" latinLnBrk="0" hangingPunct="1">
        <a:spcBef>
          <a:spcPct val="0"/>
        </a:spcBef>
        <a:buNone/>
        <a:defRPr kumimoji="1" sz="2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1338" indent="-191338" algn="l" defTabSz="510235" rtl="0" eaLnBrk="1" latinLnBrk="0" hangingPunct="1">
        <a:spcBef>
          <a:spcPct val="20000"/>
        </a:spcBef>
        <a:buFont typeface="Arial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14566" indent="-159449" algn="l" defTabSz="510235" rtl="0" eaLnBrk="1" latinLnBrk="0" hangingPunct="1">
        <a:spcBef>
          <a:spcPct val="20000"/>
        </a:spcBef>
        <a:buFont typeface="Arial" pitchFamily="34" charset="0"/>
        <a:buChar char="–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37794" indent="-127559" algn="l" defTabSz="510235" rtl="0" eaLnBrk="1" latinLnBrk="0" hangingPunct="1">
        <a:spcBef>
          <a:spcPct val="20000"/>
        </a:spcBef>
        <a:buFont typeface="Arial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892912" indent="-127559" algn="l" defTabSz="510235" rtl="0" eaLnBrk="1" latinLnBrk="0" hangingPunct="1">
        <a:spcBef>
          <a:spcPct val="20000"/>
        </a:spcBef>
        <a:buFont typeface="Arial" pitchFamily="34" charset="0"/>
        <a:buChar char="–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1148029" indent="-127559" algn="l" defTabSz="510235" rtl="0" eaLnBrk="1" latinLnBrk="0" hangingPunct="1">
        <a:spcBef>
          <a:spcPct val="20000"/>
        </a:spcBef>
        <a:buFont typeface="Arial" pitchFamily="34" charset="0"/>
        <a:buChar char="»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1403147" indent="-127559" algn="l" defTabSz="510235" rtl="0" eaLnBrk="1" latinLnBrk="0" hangingPunct="1">
        <a:spcBef>
          <a:spcPct val="20000"/>
        </a:spcBef>
        <a:buFont typeface="Arial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6pPr>
      <a:lvl7pPr marL="1658264" indent="-127559" algn="l" defTabSz="510235" rtl="0" eaLnBrk="1" latinLnBrk="0" hangingPunct="1">
        <a:spcBef>
          <a:spcPct val="20000"/>
        </a:spcBef>
        <a:buFont typeface="Arial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7pPr>
      <a:lvl8pPr marL="1913382" indent="-127559" algn="l" defTabSz="510235" rtl="0" eaLnBrk="1" latinLnBrk="0" hangingPunct="1">
        <a:spcBef>
          <a:spcPct val="20000"/>
        </a:spcBef>
        <a:buFont typeface="Arial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8pPr>
      <a:lvl9pPr marL="2168500" indent="-127559" algn="l" defTabSz="510235" rtl="0" eaLnBrk="1" latinLnBrk="0" hangingPunct="1">
        <a:spcBef>
          <a:spcPct val="20000"/>
        </a:spcBef>
        <a:buFont typeface="Arial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1pPr>
      <a:lvl2pPr marL="255118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510235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765353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20470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275588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530706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785823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040941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1440483" y="864121"/>
            <a:ext cx="2405063" cy="1962150"/>
          </a:xfrm>
          <a:prstGeom prst="rect">
            <a:avLst/>
          </a:prstGeom>
          <a:solidFill>
            <a:srgbClr val="DBE5F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1" i="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オフセット≪フチなし≫</a:t>
            </a:r>
            <a:r>
              <a:rPr lang="ja-JP" altLang="en-US" sz="800" b="1" u="sng" dirty="0"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官製</a:t>
            </a:r>
            <a:r>
              <a:rPr kumimoji="1" lang="ja-JP" altLang="en-US" sz="800" b="1" i="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はがき専用テンプレートです。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itchFamily="50" charset="-128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赤い枠線で仕上がります。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フチなしにしたい部分は</a:t>
            </a:r>
            <a:r>
              <a:rPr kumimoji="1" lang="ja-JP" altLang="en-US" sz="800" b="1" i="0" u="sng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ページの端まで伸ばして</a:t>
            </a:r>
            <a:r>
              <a:rPr kumimoji="1" lang="ja-JP" altLang="en-US" sz="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デザインしてください。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itchFamily="50" charset="-128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※</a:t>
            </a:r>
            <a:r>
              <a:rPr kumimoji="1" lang="ja-JP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用紙サイズの変更はしないでください。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※</a:t>
            </a:r>
            <a:r>
              <a:rPr kumimoji="1" lang="ja-JP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このボックスはデザイン作成時に削除してかまいません。</a:t>
            </a:r>
            <a:endParaRPr kumimoji="1" 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53</Words>
  <Application>Microsoft Office PowerPoint</Application>
  <PresentationFormat>ユーザー設定</PresentationFormat>
  <Paragraphs>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Arial</vt:lpstr>
      <vt:lpstr>Calibri</vt:lpstr>
      <vt:lpstr>Office テーマ</vt:lpstr>
      <vt:lpstr>PowerPoint プレゼンテーション</vt:lpstr>
    </vt:vector>
  </TitlesOfParts>
  <Company>Ex-Image-Lユーザー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matsuo-print.com</dc:creator>
  <cp:lastModifiedBy>松尾 亮</cp:lastModifiedBy>
  <cp:revision>10</cp:revision>
  <dcterms:created xsi:type="dcterms:W3CDTF">2015-11-03T22:53:30Z</dcterms:created>
  <dcterms:modified xsi:type="dcterms:W3CDTF">2020-03-11T07:03:10Z</dcterms:modified>
</cp:coreProperties>
</file>