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600450" cy="5329238"/>
  <p:notesSz cx="6858000" cy="9144000"/>
  <p:defaultTextStyle>
    <a:defPPr>
      <a:defRPr lang="ja-JP"/>
    </a:defPPr>
    <a:lvl1pPr marL="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11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235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35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047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558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0706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582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0941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9">
          <p15:clr>
            <a:srgbClr val="A4A3A4"/>
          </p15:clr>
        </p15:guide>
        <p15:guide id="2" pos="1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2958" y="102"/>
      </p:cViewPr>
      <p:guideLst>
        <p:guide orient="horz" pos="1679"/>
        <p:guide pos="1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0034" y="1655518"/>
            <a:ext cx="3060383" cy="1142332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40068" y="3019902"/>
            <a:ext cx="2520315" cy="1361916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5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0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65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0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75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30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85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40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0023" y="1243489"/>
            <a:ext cx="3240405" cy="3517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610326" y="213417"/>
            <a:ext cx="810101" cy="4547123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0023" y="213417"/>
            <a:ext cx="2370296" cy="4547123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80023" y="1243489"/>
            <a:ext cx="3240405" cy="3517051"/>
          </a:xfrm>
          <a:prstGeom prst="rect">
            <a:avLst/>
          </a:prstGeom>
        </p:spPr>
        <p:txBody>
          <a:bodyPr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4410" y="3424529"/>
            <a:ext cx="3060383" cy="1058446"/>
          </a:xfrm>
          <a:prstGeom prst="rect">
            <a:avLst/>
          </a:prstGeom>
        </p:spPr>
        <p:txBody>
          <a:bodyPr lIns="51024" tIns="25512" rIns="51024" bIns="25512" anchor="t"/>
          <a:lstStyle>
            <a:lvl1pPr algn="l">
              <a:defRPr sz="22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84410" y="2258759"/>
            <a:ext cx="3060383" cy="1165770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5511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102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653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2047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7558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3070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8582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4094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80022" y="1243489"/>
            <a:ext cx="1590199" cy="351705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30229" y="1243489"/>
            <a:ext cx="1590199" cy="351705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80023" y="1192911"/>
            <a:ext cx="1590824" cy="49714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0023" y="1690059"/>
            <a:ext cx="1590824" cy="3070480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828979" y="1192911"/>
            <a:ext cx="1591449" cy="49714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828979" y="1690059"/>
            <a:ext cx="1591449" cy="3070480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2183"/>
            <a:ext cx="1184523" cy="903010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07676" y="212183"/>
            <a:ext cx="2012752" cy="4548357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0023" y="1115193"/>
            <a:ext cx="1184523" cy="3645347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5713" y="3730466"/>
            <a:ext cx="2160270" cy="440403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705713" y="476177"/>
            <a:ext cx="2160270" cy="3197543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1800"/>
            </a:lvl1pPr>
            <a:lvl2pPr marL="255118" indent="0">
              <a:buNone/>
              <a:defRPr sz="1600"/>
            </a:lvl2pPr>
            <a:lvl3pPr marL="510235" indent="0">
              <a:buNone/>
              <a:defRPr sz="1300"/>
            </a:lvl3pPr>
            <a:lvl4pPr marL="765353" indent="0">
              <a:buNone/>
              <a:defRPr sz="1100"/>
            </a:lvl4pPr>
            <a:lvl5pPr marL="1020470" indent="0">
              <a:buNone/>
              <a:defRPr sz="1100"/>
            </a:lvl5pPr>
            <a:lvl6pPr marL="1275588" indent="0">
              <a:buNone/>
              <a:defRPr sz="1100"/>
            </a:lvl6pPr>
            <a:lvl7pPr marL="1530706" indent="0">
              <a:buNone/>
              <a:defRPr sz="1100"/>
            </a:lvl7pPr>
            <a:lvl8pPr marL="1785823" indent="0">
              <a:buNone/>
              <a:defRPr sz="1100"/>
            </a:lvl8pPr>
            <a:lvl9pPr marL="2040941" indent="0">
              <a:buNone/>
              <a:defRPr sz="1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05713" y="4170869"/>
            <a:ext cx="2160270" cy="625445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2020/3/11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36000" y="36000"/>
            <a:ext cx="3528000" cy="525600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0235" rtl="0" eaLnBrk="1" latinLnBrk="0" hangingPunct="1">
        <a:spcBef>
          <a:spcPct val="0"/>
        </a:spcBef>
        <a:buNone/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338" indent="-191338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66" indent="-15944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779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92912" indent="-12755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8029" indent="-127559" algn="l" defTabSz="510235" rtl="0" eaLnBrk="1" latinLnBrk="0" hangingPunct="1">
        <a:spcBef>
          <a:spcPct val="20000"/>
        </a:spcBef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03147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5826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13382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68500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511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0235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6535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047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30706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8582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40941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596900" y="1682750"/>
            <a:ext cx="2405063" cy="1962150"/>
          </a:xfrm>
          <a:prstGeom prst="rect">
            <a:avLst/>
          </a:prstGeom>
          <a:solidFill>
            <a:srgbClr val="DBE5F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オフセット≪フチなし≫</a:t>
            </a:r>
            <a:r>
              <a:rPr lang="ja-JP" altLang="en-US" sz="800" b="1" u="sng" dirty="0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官製</a:t>
            </a:r>
            <a:r>
              <a:rPr kumimoji="1" lang="ja-JP" altLang="en-US" sz="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はがき専用テンプレートです。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赤い枠線で仕上がります。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フチなしにしたい部分は</a:t>
            </a:r>
            <a:r>
              <a:rPr kumimoji="1" lang="ja-JP" altLang="en-US" sz="800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ページの端まで伸ばして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デザインしてください。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用紙サイズの変更はしないでください。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このボックスはデザイン作成時に削除してかまいません。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53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Company>Ex-Image-Lユーザー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matsuo-print.com</dc:creator>
  <cp:lastModifiedBy>松尾 亮</cp:lastModifiedBy>
  <cp:revision>9</cp:revision>
  <dcterms:created xsi:type="dcterms:W3CDTF">2015-11-03T22:53:30Z</dcterms:created>
  <dcterms:modified xsi:type="dcterms:W3CDTF">2020-03-11T07:04:13Z</dcterms:modified>
</cp:coreProperties>
</file>