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5329238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9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2346" y="108"/>
      </p:cViewPr>
      <p:guideLst>
        <p:guide orient="horz" pos="1679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4" y="1655518"/>
            <a:ext cx="3060383" cy="1142332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8" y="3019902"/>
            <a:ext cx="2520315" cy="1361916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0326" y="213417"/>
            <a:ext cx="810101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213417"/>
            <a:ext cx="2370296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" y="3424529"/>
            <a:ext cx="3060383" cy="1058446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" y="2258759"/>
            <a:ext cx="3060383" cy="1165770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0022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30229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3" y="1192911"/>
            <a:ext cx="1590824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3" y="1690059"/>
            <a:ext cx="1590824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9" y="1192911"/>
            <a:ext cx="1591449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9" y="1690059"/>
            <a:ext cx="1591449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2183"/>
            <a:ext cx="1184523" cy="903010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" y="212183"/>
            <a:ext cx="2012752" cy="4548357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" y="1115193"/>
            <a:ext cx="1184523" cy="3645347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3730466"/>
            <a:ext cx="2160270" cy="440403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476177"/>
            <a:ext cx="2160270" cy="319754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4170869"/>
            <a:ext cx="2160270" cy="62544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6098EB8-63CA-4E6E-8B86-1AFE8EA8662E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667"/>
            <a:ext cx="3599688" cy="5327904"/>
          </a:xfrm>
          <a:prstGeom prst="rect">
            <a:avLst/>
          </a:prstGeom>
        </p:spPr>
      </p:pic>
      <p:sp>
        <p:nvSpPr>
          <p:cNvPr id="9" name="正方形/長方形 8"/>
          <p:cNvSpPr/>
          <p:nvPr userDrawn="1"/>
        </p:nvSpPr>
        <p:spPr>
          <a:xfrm>
            <a:off x="36000" y="36000"/>
            <a:ext cx="3528000" cy="52560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F21B545-DA7E-43B2-9A4A-CC6F726E5114}"/>
              </a:ext>
            </a:extLst>
          </p:cNvPr>
          <p:cNvSpPr/>
          <p:nvPr userDrawn="1"/>
        </p:nvSpPr>
        <p:spPr>
          <a:xfrm>
            <a:off x="0" y="2664000"/>
            <a:ext cx="3600000" cy="2664000"/>
          </a:xfrm>
          <a:prstGeom prst="rect">
            <a:avLst/>
          </a:prstGeom>
          <a:noFill/>
          <a:ln w="31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69925" y="951559"/>
            <a:ext cx="2260600" cy="1584176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オフセット≪フチなし≫</a:t>
            </a:r>
            <a:r>
              <a:rPr lang="ja-JP" altLang="en-US" sz="800" b="1" u="sng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官製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はがき（宛名面）専用テンプレートです。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8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赤い枠線で仕上がります。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8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フチなしにしたい部分は</a:t>
            </a:r>
            <a:r>
              <a:rPr lang="ja-JP" altLang="en-US" sz="800" b="1" u="sng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ページの端まで伸ばして</a:t>
            </a:r>
            <a:r>
              <a:rPr lang="ja-JP" altLang="en-US" sz="8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デザインしてください。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80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ガイド（青い点線）を参考にデザインしてください。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80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ガイドは印刷されません。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800"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80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lang="ja-JP" altLang="en-US" sz="80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80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lang="ja-JP" altLang="en-US" sz="80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lang="ja-JP" altLang="ja-JP" sz="180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73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Win10_PC1</cp:lastModifiedBy>
  <cp:revision>11</cp:revision>
  <dcterms:created xsi:type="dcterms:W3CDTF">2015-11-03T22:53:30Z</dcterms:created>
  <dcterms:modified xsi:type="dcterms:W3CDTF">2019-10-24T22:47:38Z</dcterms:modified>
</cp:coreProperties>
</file>