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5989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616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373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1310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28885" indent="1416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37876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4545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53025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60600" algn="l" defTabSz="81515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52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438" y="90"/>
      </p:cViewPr>
      <p:guideLst>
        <p:guide orient="horz" pos="2971"/>
        <p:guide pos="52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44434" y="2930134"/>
            <a:ext cx="14110035" cy="2022263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90809" y="5345372"/>
            <a:ext cx="11619229" cy="2410939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 algn="ctr">
              <a:buNone/>
              <a:defRPr/>
            </a:lvl1pPr>
            <a:lvl2pPr marL="407484" indent="0" algn="ctr">
              <a:buNone/>
              <a:defRPr/>
            </a:lvl2pPr>
            <a:lvl3pPr marL="814967" indent="0" algn="ctr">
              <a:buNone/>
              <a:defRPr/>
            </a:lvl3pPr>
            <a:lvl4pPr marL="1222453" indent="0" algn="ctr">
              <a:buNone/>
              <a:defRPr/>
            </a:lvl4pPr>
            <a:lvl5pPr marL="1629935" indent="0" algn="ctr">
              <a:buNone/>
              <a:defRPr/>
            </a:lvl5pPr>
            <a:lvl6pPr marL="2037419" indent="0" algn="ctr">
              <a:buNone/>
              <a:defRPr/>
            </a:lvl6pPr>
            <a:lvl7pPr marL="2444903" indent="0" algn="ctr">
              <a:buNone/>
              <a:defRPr/>
            </a:lvl7pPr>
            <a:lvl8pPr marL="2852386" indent="0" algn="ctr">
              <a:buNone/>
              <a:defRPr/>
            </a:lvl8pPr>
            <a:lvl9pPr marL="325987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0918" y="2201542"/>
            <a:ext cx="14939011" cy="622455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036632" y="377203"/>
            <a:ext cx="3733298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30919" y="377203"/>
            <a:ext cx="11019340" cy="8048894"/>
          </a:xfrm>
          <a:prstGeom prst="rect">
            <a:avLst/>
          </a:prstGeom>
        </p:spPr>
        <p:txBody>
          <a:bodyPr vert="eaVert"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30918" y="2201542"/>
            <a:ext cx="14939011" cy="6224554"/>
          </a:xfrm>
          <a:prstGeom prst="rect">
            <a:avLst/>
          </a:prstGeom>
        </p:spPr>
        <p:txBody>
          <a:bodyPr lIns="81497" tIns="40748" rIns="81497" bIns="40748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10441" y="6061053"/>
            <a:ext cx="14110035" cy="1874539"/>
          </a:xfrm>
          <a:prstGeom prst="rect">
            <a:avLst/>
          </a:prstGeom>
        </p:spPr>
        <p:txBody>
          <a:bodyPr lIns="81497" tIns="40748" rIns="81497" bIns="40748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10441" y="3998633"/>
            <a:ext cx="14110035" cy="2062422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1800"/>
            </a:lvl1pPr>
            <a:lvl2pPr marL="407484" indent="0">
              <a:buNone/>
              <a:defRPr sz="1600"/>
            </a:lvl2pPr>
            <a:lvl3pPr marL="814967" indent="0">
              <a:buNone/>
              <a:defRPr sz="1400"/>
            </a:lvl3pPr>
            <a:lvl4pPr marL="1222453" indent="0">
              <a:buNone/>
              <a:defRPr sz="1300"/>
            </a:lvl4pPr>
            <a:lvl5pPr marL="1629935" indent="0">
              <a:buNone/>
              <a:defRPr sz="1300"/>
            </a:lvl5pPr>
            <a:lvl6pPr marL="2037419" indent="0">
              <a:buNone/>
              <a:defRPr sz="1300"/>
            </a:lvl6pPr>
            <a:lvl7pPr marL="2444903" indent="0">
              <a:buNone/>
              <a:defRPr sz="1300"/>
            </a:lvl7pPr>
            <a:lvl8pPr marL="2852386" indent="0">
              <a:buNone/>
              <a:defRPr sz="1300"/>
            </a:lvl8pPr>
            <a:lvl9pPr marL="3259871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30921" y="2201542"/>
            <a:ext cx="7375348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392641" y="2201542"/>
            <a:ext cx="7377288" cy="622455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30917" y="2111188"/>
            <a:ext cx="7332637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30917" y="2991802"/>
            <a:ext cx="7332637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431467" y="2111188"/>
            <a:ext cx="7338461" cy="880617"/>
          </a:xfrm>
          <a:prstGeom prst="rect">
            <a:avLst/>
          </a:prstGeom>
        </p:spPr>
        <p:txBody>
          <a:bodyPr lIns="81497" tIns="40748" rIns="81497" bIns="40748" anchor="b"/>
          <a:lstStyle>
            <a:lvl1pPr marL="0" indent="0">
              <a:buNone/>
              <a:defRPr sz="2200" b="1"/>
            </a:lvl1pPr>
            <a:lvl2pPr marL="407484" indent="0">
              <a:buNone/>
              <a:defRPr sz="1800" b="1"/>
            </a:lvl2pPr>
            <a:lvl3pPr marL="814967" indent="0">
              <a:buNone/>
              <a:defRPr sz="1600" b="1"/>
            </a:lvl3pPr>
            <a:lvl4pPr marL="1222453" indent="0">
              <a:buNone/>
              <a:defRPr sz="1400" b="1"/>
            </a:lvl4pPr>
            <a:lvl5pPr marL="1629935" indent="0">
              <a:buNone/>
              <a:defRPr sz="1400" b="1"/>
            </a:lvl5pPr>
            <a:lvl6pPr marL="2037419" indent="0">
              <a:buNone/>
              <a:defRPr sz="1400" b="1"/>
            </a:lvl6pPr>
            <a:lvl7pPr marL="2444903" indent="0">
              <a:buNone/>
              <a:defRPr sz="1400" b="1"/>
            </a:lvl7pPr>
            <a:lvl8pPr marL="2852386" indent="0">
              <a:buNone/>
              <a:defRPr sz="1400" b="1"/>
            </a:lvl8pPr>
            <a:lvl9pPr marL="3259871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431467" y="2991802"/>
            <a:ext cx="7338461" cy="5434294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8" y="377206"/>
            <a:ext cx="14939011" cy="1573349"/>
          </a:xfrm>
          <a:prstGeom prst="rect">
            <a:avLst/>
          </a:prstGeom>
        </p:spPr>
        <p:txBody>
          <a:bodyPr lIns="81497" tIns="40748" rIns="81497" bIns="40748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917" y="375772"/>
            <a:ext cx="5459194" cy="1597731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90077" y="375768"/>
            <a:ext cx="9279853" cy="8050328"/>
          </a:xfrm>
          <a:prstGeom prst="rect">
            <a:avLst/>
          </a:prstGeom>
        </p:spPr>
        <p:txBody>
          <a:bodyPr lIns="81497" tIns="40748" rIns="81497" bIns="40748"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30917" y="1973503"/>
            <a:ext cx="5459194" cy="6452597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53773" y="6603191"/>
            <a:ext cx="9959340" cy="778788"/>
          </a:xfrm>
          <a:prstGeom prst="rect">
            <a:avLst/>
          </a:prstGeom>
        </p:spPr>
        <p:txBody>
          <a:bodyPr lIns="81497" tIns="40748" rIns="81497" bIns="40748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253773" y="843331"/>
            <a:ext cx="9959340" cy="5659468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2800"/>
            </a:lvl1pPr>
            <a:lvl2pPr marL="407484" indent="0">
              <a:buNone/>
              <a:defRPr sz="2500"/>
            </a:lvl2pPr>
            <a:lvl3pPr marL="814967" indent="0">
              <a:buNone/>
              <a:defRPr sz="2200"/>
            </a:lvl3pPr>
            <a:lvl4pPr marL="1222453" indent="0">
              <a:buNone/>
              <a:defRPr sz="1800"/>
            </a:lvl4pPr>
            <a:lvl5pPr marL="1629935" indent="0">
              <a:buNone/>
              <a:defRPr sz="1800"/>
            </a:lvl5pPr>
            <a:lvl6pPr marL="2037419" indent="0">
              <a:buNone/>
              <a:defRPr sz="1800"/>
            </a:lvl6pPr>
            <a:lvl7pPr marL="2444903" indent="0">
              <a:buNone/>
              <a:defRPr sz="1800"/>
            </a:lvl7pPr>
            <a:lvl8pPr marL="2852386" indent="0">
              <a:buNone/>
              <a:defRPr sz="1800"/>
            </a:lvl8pPr>
            <a:lvl9pPr marL="3259871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53773" y="7381977"/>
            <a:ext cx="9959340" cy="1107225"/>
          </a:xfrm>
          <a:prstGeom prst="rect">
            <a:avLst/>
          </a:prstGeom>
        </p:spPr>
        <p:txBody>
          <a:bodyPr lIns="81497" tIns="40748" rIns="81497" bIns="40748"/>
          <a:lstStyle>
            <a:lvl1pPr marL="0" indent="0">
              <a:buNone/>
              <a:defRPr sz="1300"/>
            </a:lvl1pPr>
            <a:lvl2pPr marL="407484" indent="0">
              <a:buNone/>
              <a:defRPr sz="1100"/>
            </a:lvl2pPr>
            <a:lvl3pPr marL="814967" indent="0">
              <a:buNone/>
              <a:defRPr sz="900"/>
            </a:lvl3pPr>
            <a:lvl4pPr marL="1222453" indent="0">
              <a:buNone/>
              <a:defRPr sz="800"/>
            </a:lvl4pPr>
            <a:lvl5pPr marL="1629935" indent="0">
              <a:buNone/>
              <a:defRPr sz="800"/>
            </a:lvl5pPr>
            <a:lvl6pPr marL="2037419" indent="0">
              <a:buNone/>
              <a:defRPr sz="800"/>
            </a:lvl6pPr>
            <a:lvl7pPr marL="2444903" indent="0">
              <a:buNone/>
              <a:defRPr sz="800"/>
            </a:lvl7pPr>
            <a:lvl8pPr marL="2852386" indent="0">
              <a:buNone/>
              <a:defRPr sz="800"/>
            </a:lvl8pPr>
            <a:lvl9pPr marL="3259871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1443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44"/>
          <p:cNvSpPr>
            <a:spLocks noChangeShapeType="1"/>
          </p:cNvSpPr>
          <p:nvPr userDrawn="1"/>
        </p:nvSpPr>
        <p:spPr bwMode="auto">
          <a:xfrm>
            <a:off x="8298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9" name="Line 44"/>
          <p:cNvSpPr>
            <a:spLocks noChangeShapeType="1"/>
          </p:cNvSpPr>
          <p:nvPr userDrawn="1"/>
        </p:nvSpPr>
        <p:spPr bwMode="auto">
          <a:xfrm>
            <a:off x="5940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0" name="Line 44"/>
          <p:cNvSpPr>
            <a:spLocks noChangeShapeType="1"/>
          </p:cNvSpPr>
          <p:nvPr userDrawn="1"/>
        </p:nvSpPr>
        <p:spPr bwMode="auto">
          <a:xfrm>
            <a:off x="1054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2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3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4" name="Line 6"/>
          <p:cNvSpPr>
            <a:spLocks noChangeShapeType="1"/>
          </p:cNvSpPr>
          <p:nvPr userDrawn="1"/>
        </p:nvSpPr>
        <p:spPr bwMode="auto">
          <a:xfrm>
            <a:off x="15156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5" name="Line 7"/>
          <p:cNvSpPr>
            <a:spLocks noChangeShapeType="1"/>
          </p:cNvSpPr>
          <p:nvPr userDrawn="1"/>
        </p:nvSpPr>
        <p:spPr bwMode="auto">
          <a:xfrm>
            <a:off x="1526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6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7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8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9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932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0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3716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1" name="Line 203"/>
          <p:cNvSpPr>
            <a:spLocks noChangeShapeType="1"/>
          </p:cNvSpPr>
          <p:nvPr userDrawn="1"/>
        </p:nvSpPr>
        <p:spPr bwMode="auto">
          <a:xfrm>
            <a:off x="1054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" name="Line 204"/>
          <p:cNvSpPr>
            <a:spLocks noChangeShapeType="1"/>
          </p:cNvSpPr>
          <p:nvPr userDrawn="1"/>
        </p:nvSpPr>
        <p:spPr bwMode="auto">
          <a:xfrm>
            <a:off x="5940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3" name="Text Box 74"/>
          <p:cNvSpPr txBox="1">
            <a:spLocks noChangeArrowheads="1"/>
          </p:cNvSpPr>
          <p:nvPr userDrawn="1"/>
        </p:nvSpPr>
        <p:spPr bwMode="auto">
          <a:xfrm>
            <a:off x="540150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104" name="Text Box 75"/>
          <p:cNvSpPr txBox="1">
            <a:spLocks noChangeArrowheads="1"/>
          </p:cNvSpPr>
          <p:nvPr userDrawn="1"/>
        </p:nvSpPr>
        <p:spPr bwMode="auto">
          <a:xfrm>
            <a:off x="1000926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105" name="AutoShape 99"/>
          <p:cNvSpPr>
            <a:spLocks noChangeArrowheads="1"/>
          </p:cNvSpPr>
          <p:nvPr userDrawn="1"/>
        </p:nvSpPr>
        <p:spPr bwMode="auto">
          <a:xfrm>
            <a:off x="15500522" y="27002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06" name="AutoShape 100"/>
          <p:cNvSpPr>
            <a:spLocks noChangeArrowheads="1"/>
          </p:cNvSpPr>
          <p:nvPr userDrawn="1"/>
        </p:nvSpPr>
        <p:spPr bwMode="auto">
          <a:xfrm>
            <a:off x="15463247" y="19081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07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03319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B6</a:t>
            </a:r>
            <a:r>
              <a:rPr lang="ja-JP" altLang="en-US" sz="1800">
                <a:latin typeface="Arial" charset="0"/>
              </a:rPr>
              <a:t>仕上がりの巻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つ折（</a:t>
            </a:r>
            <a:r>
              <a:rPr lang="en-US" altLang="ja-JP" sz="1800">
                <a:latin typeface="Arial" charset="0"/>
              </a:rPr>
              <a:t>A</a:t>
            </a:r>
            <a:r>
              <a:rPr lang="ja-JP" altLang="en-US" sz="1800">
                <a:latin typeface="Arial" charset="0"/>
              </a:rPr>
              <a:t>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381×182mm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128×182mm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108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412018" y="252413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Text Box 74"/>
          <p:cNvSpPr txBox="1">
            <a:spLocks noChangeArrowheads="1"/>
          </p:cNvSpPr>
          <p:nvPr userDrawn="1"/>
        </p:nvSpPr>
        <p:spPr bwMode="auto">
          <a:xfrm>
            <a:off x="309751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1" name="Text Box 74"/>
          <p:cNvSpPr txBox="1">
            <a:spLocks noChangeArrowheads="1"/>
          </p:cNvSpPr>
          <p:nvPr userDrawn="1"/>
        </p:nvSpPr>
        <p:spPr bwMode="auto">
          <a:xfrm>
            <a:off x="773103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2" name="Text Box 74"/>
          <p:cNvSpPr txBox="1">
            <a:spLocks noChangeArrowheads="1"/>
          </p:cNvSpPr>
          <p:nvPr userDrawn="1"/>
        </p:nvSpPr>
        <p:spPr bwMode="auto">
          <a:xfrm>
            <a:off x="1238512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113" name="Text Box 74"/>
          <p:cNvSpPr txBox="1">
            <a:spLocks noChangeArrowheads="1"/>
          </p:cNvSpPr>
          <p:nvPr userDrawn="1"/>
        </p:nvSpPr>
        <p:spPr bwMode="auto">
          <a:xfrm>
            <a:off x="3024486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4" name="Text Box 155"/>
          <p:cNvSpPr txBox="1">
            <a:spLocks noChangeArrowheads="1"/>
          </p:cNvSpPr>
          <p:nvPr userDrawn="1"/>
        </p:nvSpPr>
        <p:spPr bwMode="auto">
          <a:xfrm>
            <a:off x="1439863" y="86411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5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45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31" name="図 30" descr="名称未設定B6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5203106" y="35942"/>
            <a:ext cx="3840480" cy="8625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1310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07484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14967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22453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29935" algn="ctr" defTabSz="1222453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57107" indent="-45710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2049" indent="-38068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526992" indent="-304267" algn="l" defTabSz="1221310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39769" indent="-304267" algn="l" defTabSz="122131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51132" indent="-304267" algn="l" defTabSz="122131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59415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66899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3974383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381867" indent="-305613" algn="l" defTabSz="1222453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84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967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45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935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419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903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2386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871" algn="l" defTabSz="81496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18</cp:revision>
  <dcterms:created xsi:type="dcterms:W3CDTF">2010-06-02T01:56:44Z</dcterms:created>
  <dcterms:modified xsi:type="dcterms:W3CDTF">2020-06-02T09:19:44Z</dcterms:modified>
</cp:coreProperties>
</file>