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5989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6160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3735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1310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28885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37876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45450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53025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60600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>
          <p15:clr>
            <a:srgbClr val="A4A3A4"/>
          </p15:clr>
        </p15:guide>
        <p15:guide id="2" pos="52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438" y="90"/>
      </p:cViewPr>
      <p:guideLst>
        <p:guide orient="horz" pos="2971"/>
        <p:guide pos="52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44434" y="2930134"/>
            <a:ext cx="14110035" cy="2022263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90809" y="5345372"/>
            <a:ext cx="11619229" cy="2410939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 algn="ctr">
              <a:buNone/>
              <a:defRPr/>
            </a:lvl1pPr>
            <a:lvl2pPr marL="407484" indent="0" algn="ctr">
              <a:buNone/>
              <a:defRPr/>
            </a:lvl2pPr>
            <a:lvl3pPr marL="814967" indent="0" algn="ctr">
              <a:buNone/>
              <a:defRPr/>
            </a:lvl3pPr>
            <a:lvl4pPr marL="1222453" indent="0" algn="ctr">
              <a:buNone/>
              <a:defRPr/>
            </a:lvl4pPr>
            <a:lvl5pPr marL="1629935" indent="0" algn="ctr">
              <a:buNone/>
              <a:defRPr/>
            </a:lvl5pPr>
            <a:lvl6pPr marL="2037419" indent="0" algn="ctr">
              <a:buNone/>
              <a:defRPr/>
            </a:lvl6pPr>
            <a:lvl7pPr marL="2444903" indent="0" algn="ctr">
              <a:buNone/>
              <a:defRPr/>
            </a:lvl7pPr>
            <a:lvl8pPr marL="2852386" indent="0" algn="ctr">
              <a:buNone/>
              <a:defRPr/>
            </a:lvl8pPr>
            <a:lvl9pPr marL="325987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30918" y="2201542"/>
            <a:ext cx="14939011" cy="622455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036632" y="377203"/>
            <a:ext cx="3733298" cy="804889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30919" y="377203"/>
            <a:ext cx="11019340" cy="804889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30918" y="2201542"/>
            <a:ext cx="14939011" cy="6224554"/>
          </a:xfrm>
          <a:prstGeom prst="rect">
            <a:avLst/>
          </a:prstGeom>
        </p:spPr>
        <p:txBody>
          <a:bodyPr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10441" y="6061053"/>
            <a:ext cx="14110035" cy="1874539"/>
          </a:xfrm>
          <a:prstGeom prst="rect">
            <a:avLst/>
          </a:prstGeom>
        </p:spPr>
        <p:txBody>
          <a:bodyPr lIns="81497" tIns="40748" rIns="81497" bIns="40748" anchor="t"/>
          <a:lstStyle>
            <a:lvl1pPr algn="l">
              <a:defRPr sz="36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10441" y="3998633"/>
            <a:ext cx="14110035" cy="2062422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1800"/>
            </a:lvl1pPr>
            <a:lvl2pPr marL="407484" indent="0">
              <a:buNone/>
              <a:defRPr sz="1600"/>
            </a:lvl2pPr>
            <a:lvl3pPr marL="814967" indent="0">
              <a:buNone/>
              <a:defRPr sz="1400"/>
            </a:lvl3pPr>
            <a:lvl4pPr marL="1222453" indent="0">
              <a:buNone/>
              <a:defRPr sz="1300"/>
            </a:lvl4pPr>
            <a:lvl5pPr marL="1629935" indent="0">
              <a:buNone/>
              <a:defRPr sz="1300"/>
            </a:lvl5pPr>
            <a:lvl6pPr marL="2037419" indent="0">
              <a:buNone/>
              <a:defRPr sz="1300"/>
            </a:lvl6pPr>
            <a:lvl7pPr marL="2444903" indent="0">
              <a:buNone/>
              <a:defRPr sz="1300"/>
            </a:lvl7pPr>
            <a:lvl8pPr marL="2852386" indent="0">
              <a:buNone/>
              <a:defRPr sz="1300"/>
            </a:lvl8pPr>
            <a:lvl9pPr marL="3259871" indent="0">
              <a:buNone/>
              <a:defRPr sz="13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30921" y="2201542"/>
            <a:ext cx="7375348" cy="622455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392641" y="2201542"/>
            <a:ext cx="7377288" cy="622455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30917" y="2111188"/>
            <a:ext cx="7332637" cy="880617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2200" b="1"/>
            </a:lvl1pPr>
            <a:lvl2pPr marL="407484" indent="0">
              <a:buNone/>
              <a:defRPr sz="1800" b="1"/>
            </a:lvl2pPr>
            <a:lvl3pPr marL="814967" indent="0">
              <a:buNone/>
              <a:defRPr sz="1600" b="1"/>
            </a:lvl3pPr>
            <a:lvl4pPr marL="1222453" indent="0">
              <a:buNone/>
              <a:defRPr sz="1400" b="1"/>
            </a:lvl4pPr>
            <a:lvl5pPr marL="1629935" indent="0">
              <a:buNone/>
              <a:defRPr sz="1400" b="1"/>
            </a:lvl5pPr>
            <a:lvl6pPr marL="2037419" indent="0">
              <a:buNone/>
              <a:defRPr sz="1400" b="1"/>
            </a:lvl6pPr>
            <a:lvl7pPr marL="2444903" indent="0">
              <a:buNone/>
              <a:defRPr sz="1400" b="1"/>
            </a:lvl7pPr>
            <a:lvl8pPr marL="2852386" indent="0">
              <a:buNone/>
              <a:defRPr sz="1400" b="1"/>
            </a:lvl8pPr>
            <a:lvl9pPr marL="3259871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30917" y="2991802"/>
            <a:ext cx="7332637" cy="543429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431467" y="2111188"/>
            <a:ext cx="7338461" cy="880617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2200" b="1"/>
            </a:lvl1pPr>
            <a:lvl2pPr marL="407484" indent="0">
              <a:buNone/>
              <a:defRPr sz="1800" b="1"/>
            </a:lvl2pPr>
            <a:lvl3pPr marL="814967" indent="0">
              <a:buNone/>
              <a:defRPr sz="1600" b="1"/>
            </a:lvl3pPr>
            <a:lvl4pPr marL="1222453" indent="0">
              <a:buNone/>
              <a:defRPr sz="1400" b="1"/>
            </a:lvl4pPr>
            <a:lvl5pPr marL="1629935" indent="0">
              <a:buNone/>
              <a:defRPr sz="1400" b="1"/>
            </a:lvl5pPr>
            <a:lvl6pPr marL="2037419" indent="0">
              <a:buNone/>
              <a:defRPr sz="1400" b="1"/>
            </a:lvl6pPr>
            <a:lvl7pPr marL="2444903" indent="0">
              <a:buNone/>
              <a:defRPr sz="1400" b="1"/>
            </a:lvl7pPr>
            <a:lvl8pPr marL="2852386" indent="0">
              <a:buNone/>
              <a:defRPr sz="1400" b="1"/>
            </a:lvl8pPr>
            <a:lvl9pPr marL="3259871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431467" y="2991802"/>
            <a:ext cx="7338461" cy="543429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7" y="375772"/>
            <a:ext cx="5459194" cy="1597731"/>
          </a:xfrm>
          <a:prstGeom prst="rect">
            <a:avLst/>
          </a:prstGeom>
        </p:spPr>
        <p:txBody>
          <a:bodyPr lIns="81497" tIns="40748" rIns="81497" bIns="40748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490077" y="375768"/>
            <a:ext cx="9279853" cy="8050328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8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30917" y="1973503"/>
            <a:ext cx="5459194" cy="6452597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1300"/>
            </a:lvl1pPr>
            <a:lvl2pPr marL="407484" indent="0">
              <a:buNone/>
              <a:defRPr sz="1100"/>
            </a:lvl2pPr>
            <a:lvl3pPr marL="814967" indent="0">
              <a:buNone/>
              <a:defRPr sz="900"/>
            </a:lvl3pPr>
            <a:lvl4pPr marL="1222453" indent="0">
              <a:buNone/>
              <a:defRPr sz="800"/>
            </a:lvl4pPr>
            <a:lvl5pPr marL="1629935" indent="0">
              <a:buNone/>
              <a:defRPr sz="800"/>
            </a:lvl5pPr>
            <a:lvl6pPr marL="2037419" indent="0">
              <a:buNone/>
              <a:defRPr sz="800"/>
            </a:lvl6pPr>
            <a:lvl7pPr marL="2444903" indent="0">
              <a:buNone/>
              <a:defRPr sz="800"/>
            </a:lvl7pPr>
            <a:lvl8pPr marL="2852386" indent="0">
              <a:buNone/>
              <a:defRPr sz="800"/>
            </a:lvl8pPr>
            <a:lvl9pPr marL="3259871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53773" y="6603191"/>
            <a:ext cx="9959340" cy="778788"/>
          </a:xfrm>
          <a:prstGeom prst="rect">
            <a:avLst/>
          </a:prstGeom>
        </p:spPr>
        <p:txBody>
          <a:bodyPr lIns="81497" tIns="40748" rIns="81497" bIns="40748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253773" y="843331"/>
            <a:ext cx="9959340" cy="5659468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2800"/>
            </a:lvl1pPr>
            <a:lvl2pPr marL="407484" indent="0">
              <a:buNone/>
              <a:defRPr sz="2500"/>
            </a:lvl2pPr>
            <a:lvl3pPr marL="814967" indent="0">
              <a:buNone/>
              <a:defRPr sz="2200"/>
            </a:lvl3pPr>
            <a:lvl4pPr marL="1222453" indent="0">
              <a:buNone/>
              <a:defRPr sz="1800"/>
            </a:lvl4pPr>
            <a:lvl5pPr marL="1629935" indent="0">
              <a:buNone/>
              <a:defRPr sz="1800"/>
            </a:lvl5pPr>
            <a:lvl6pPr marL="2037419" indent="0">
              <a:buNone/>
              <a:defRPr sz="1800"/>
            </a:lvl6pPr>
            <a:lvl7pPr marL="2444903" indent="0">
              <a:buNone/>
              <a:defRPr sz="1800"/>
            </a:lvl7pPr>
            <a:lvl8pPr marL="2852386" indent="0">
              <a:buNone/>
              <a:defRPr sz="1800"/>
            </a:lvl8pPr>
            <a:lvl9pPr marL="3259871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53773" y="7381977"/>
            <a:ext cx="9959340" cy="1107225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1300"/>
            </a:lvl1pPr>
            <a:lvl2pPr marL="407484" indent="0">
              <a:buNone/>
              <a:defRPr sz="1100"/>
            </a:lvl2pPr>
            <a:lvl3pPr marL="814967" indent="0">
              <a:buNone/>
              <a:defRPr sz="900"/>
            </a:lvl3pPr>
            <a:lvl4pPr marL="1222453" indent="0">
              <a:buNone/>
              <a:defRPr sz="800"/>
            </a:lvl4pPr>
            <a:lvl5pPr marL="1629935" indent="0">
              <a:buNone/>
              <a:defRPr sz="800"/>
            </a:lvl5pPr>
            <a:lvl6pPr marL="2037419" indent="0">
              <a:buNone/>
              <a:defRPr sz="800"/>
            </a:lvl6pPr>
            <a:lvl7pPr marL="2444903" indent="0">
              <a:buNone/>
              <a:defRPr sz="800"/>
            </a:lvl7pPr>
            <a:lvl8pPr marL="2852386" indent="0">
              <a:buNone/>
              <a:defRPr sz="800"/>
            </a:lvl8pPr>
            <a:lvl9pPr marL="3259871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1443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Line 44"/>
          <p:cNvSpPr>
            <a:spLocks noChangeShapeType="1"/>
          </p:cNvSpPr>
          <p:nvPr userDrawn="1"/>
        </p:nvSpPr>
        <p:spPr bwMode="auto">
          <a:xfrm>
            <a:off x="8298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9" name="Line 44"/>
          <p:cNvSpPr>
            <a:spLocks noChangeShapeType="1"/>
          </p:cNvSpPr>
          <p:nvPr userDrawn="1"/>
        </p:nvSpPr>
        <p:spPr bwMode="auto">
          <a:xfrm>
            <a:off x="6048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0" name="Line 44"/>
          <p:cNvSpPr>
            <a:spLocks noChangeShapeType="1"/>
          </p:cNvSpPr>
          <p:nvPr userDrawn="1"/>
        </p:nvSpPr>
        <p:spPr bwMode="auto">
          <a:xfrm>
            <a:off x="10656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1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2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3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4" name="Line 6"/>
          <p:cNvSpPr>
            <a:spLocks noChangeShapeType="1"/>
          </p:cNvSpPr>
          <p:nvPr userDrawn="1"/>
        </p:nvSpPr>
        <p:spPr bwMode="auto">
          <a:xfrm>
            <a:off x="15156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5" name="Line 7"/>
          <p:cNvSpPr>
            <a:spLocks noChangeShapeType="1"/>
          </p:cNvSpPr>
          <p:nvPr userDrawn="1"/>
        </p:nvSpPr>
        <p:spPr bwMode="auto">
          <a:xfrm>
            <a:off x="1526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6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7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8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9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932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0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3716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1" name="Line 203"/>
          <p:cNvSpPr>
            <a:spLocks noChangeShapeType="1"/>
          </p:cNvSpPr>
          <p:nvPr userDrawn="1"/>
        </p:nvSpPr>
        <p:spPr bwMode="auto">
          <a:xfrm>
            <a:off x="1065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" name="Line 204"/>
          <p:cNvSpPr>
            <a:spLocks noChangeShapeType="1"/>
          </p:cNvSpPr>
          <p:nvPr userDrawn="1"/>
        </p:nvSpPr>
        <p:spPr bwMode="auto">
          <a:xfrm>
            <a:off x="604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3" name="Text Box 74"/>
          <p:cNvSpPr txBox="1">
            <a:spLocks noChangeArrowheads="1"/>
          </p:cNvSpPr>
          <p:nvPr userDrawn="1"/>
        </p:nvSpPr>
        <p:spPr bwMode="auto">
          <a:xfrm>
            <a:off x="5508383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104" name="Text Box 75"/>
          <p:cNvSpPr txBox="1">
            <a:spLocks noChangeArrowheads="1"/>
          </p:cNvSpPr>
          <p:nvPr userDrawn="1"/>
        </p:nvSpPr>
        <p:spPr bwMode="auto">
          <a:xfrm>
            <a:off x="1011613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105" name="AutoShape 99"/>
          <p:cNvSpPr>
            <a:spLocks noChangeArrowheads="1"/>
          </p:cNvSpPr>
          <p:nvPr userDrawn="1"/>
        </p:nvSpPr>
        <p:spPr bwMode="auto">
          <a:xfrm>
            <a:off x="15500522" y="27002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106" name="AutoShape 100"/>
          <p:cNvSpPr>
            <a:spLocks noChangeArrowheads="1"/>
          </p:cNvSpPr>
          <p:nvPr userDrawn="1"/>
        </p:nvSpPr>
        <p:spPr bwMode="auto">
          <a:xfrm>
            <a:off x="15463247" y="19081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107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403319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ja-JP" altLang="en-US" sz="1800">
                <a:latin typeface="Arial" charset="0"/>
              </a:rPr>
              <a:t>規格</a:t>
            </a:r>
            <a:r>
              <a:rPr lang="en-US" altLang="ja-JP" sz="1800">
                <a:latin typeface="Arial" charset="0"/>
              </a:rPr>
              <a:t>B6</a:t>
            </a:r>
            <a:r>
              <a:rPr lang="ja-JP" altLang="en-US" sz="1800">
                <a:latin typeface="Arial" charset="0"/>
              </a:rPr>
              <a:t>仕上がりの巻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つ折（</a:t>
            </a:r>
            <a:r>
              <a:rPr lang="en-US" altLang="ja-JP" sz="1800">
                <a:latin typeface="Arial" charset="0"/>
              </a:rPr>
              <a:t>B</a:t>
            </a:r>
            <a:r>
              <a:rPr lang="ja-JP" altLang="en-US" sz="1800">
                <a:latin typeface="Arial" charset="0"/>
              </a:rPr>
              <a:t>面）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381×182mm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128×182mm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108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412018" y="252413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Text Box 74"/>
          <p:cNvSpPr txBox="1">
            <a:spLocks noChangeArrowheads="1"/>
          </p:cNvSpPr>
          <p:nvPr userDrawn="1"/>
        </p:nvSpPr>
        <p:spPr bwMode="auto">
          <a:xfrm>
            <a:off x="1229625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11" name="Text Box 74"/>
          <p:cNvSpPr txBox="1">
            <a:spLocks noChangeArrowheads="1"/>
          </p:cNvSpPr>
          <p:nvPr userDrawn="1"/>
        </p:nvSpPr>
        <p:spPr bwMode="auto">
          <a:xfrm>
            <a:off x="773103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12" name="Text Box 74"/>
          <p:cNvSpPr txBox="1">
            <a:spLocks noChangeArrowheads="1"/>
          </p:cNvSpPr>
          <p:nvPr userDrawn="1"/>
        </p:nvSpPr>
        <p:spPr bwMode="auto">
          <a:xfrm>
            <a:off x="317461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13" name="Text Box 74"/>
          <p:cNvSpPr txBox="1">
            <a:spLocks noChangeArrowheads="1"/>
          </p:cNvSpPr>
          <p:nvPr userDrawn="1"/>
        </p:nvSpPr>
        <p:spPr bwMode="auto">
          <a:xfrm>
            <a:off x="12187609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4" name="Text Box 155"/>
          <p:cNvSpPr txBox="1">
            <a:spLocks noChangeArrowheads="1"/>
          </p:cNvSpPr>
          <p:nvPr userDrawn="1"/>
        </p:nvSpPr>
        <p:spPr bwMode="auto">
          <a:xfrm>
            <a:off x="1439863" y="86411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5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32" name="図 31" descr="名称未設定B6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5203106" y="35942"/>
            <a:ext cx="3840480" cy="8625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07484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14967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22453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29935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57107" indent="-457107" algn="l" defTabSz="1221310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2049" indent="-380687" algn="l" defTabSz="1221310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2pPr>
      <a:lvl3pPr marL="1526992" indent="-304267" algn="l" defTabSz="1221310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39769" indent="-304267" algn="l" defTabSz="122131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51132" indent="-304267" algn="l" defTabSz="122131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59415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66899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3974383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381867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484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4967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453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9935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7419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4903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2386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9871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20</cp:revision>
  <dcterms:created xsi:type="dcterms:W3CDTF">2010-06-02T01:56:44Z</dcterms:created>
  <dcterms:modified xsi:type="dcterms:W3CDTF">2020-06-02T09:20:21Z</dcterms:modified>
</cp:coreProperties>
</file>