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705263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6160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3735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1310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28885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37876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45450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53025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60600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1">
          <p15:clr>
            <a:srgbClr val="A4A3A4"/>
          </p15:clr>
        </p15:guide>
        <p15:guide id="2" pos="52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84" d="100"/>
          <a:sy n="84" d="100"/>
        </p:scale>
        <p:origin x="408" y="90"/>
      </p:cViewPr>
      <p:guideLst>
        <p:guide orient="horz" pos="2971"/>
        <p:guide pos="52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52409" y="2930135"/>
            <a:ext cx="14200450" cy="2022263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06770" y="5345373"/>
            <a:ext cx="11693683" cy="2410939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 algn="ctr">
              <a:buNone/>
              <a:defRPr/>
            </a:lvl1pPr>
            <a:lvl2pPr marL="407484" indent="0" algn="ctr">
              <a:buNone/>
              <a:defRPr/>
            </a:lvl2pPr>
            <a:lvl3pPr marL="814967" indent="0" algn="ctr">
              <a:buNone/>
              <a:defRPr/>
            </a:lvl3pPr>
            <a:lvl4pPr marL="1222453" indent="0" algn="ctr">
              <a:buNone/>
              <a:defRPr/>
            </a:lvl4pPr>
            <a:lvl5pPr marL="1629935" indent="0" algn="ctr">
              <a:buNone/>
              <a:defRPr/>
            </a:lvl5pPr>
            <a:lvl6pPr marL="2037419" indent="0" algn="ctr">
              <a:buNone/>
              <a:defRPr/>
            </a:lvl6pPr>
            <a:lvl7pPr marL="2444903" indent="0" algn="ctr">
              <a:buNone/>
              <a:defRPr/>
            </a:lvl7pPr>
            <a:lvl8pPr marL="2852386" indent="0" algn="ctr">
              <a:buNone/>
              <a:defRPr/>
            </a:lvl8pPr>
            <a:lvl9pPr marL="325987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6243" y="377207"/>
            <a:ext cx="15034738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36243" y="2201542"/>
            <a:ext cx="15034738" cy="6224554"/>
          </a:xfrm>
          <a:prstGeom prst="rect">
            <a:avLst/>
          </a:prstGeom>
        </p:spPr>
        <p:txBody>
          <a:bodyPr vert="eaVert" lIns="81497" tIns="40748" rIns="81497" bIns="4074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2113761" y="377203"/>
            <a:ext cx="3757220" cy="8048894"/>
          </a:xfrm>
          <a:prstGeom prst="rect">
            <a:avLst/>
          </a:prstGeom>
        </p:spPr>
        <p:txBody>
          <a:bodyPr vert="eaVert"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36243" y="377203"/>
            <a:ext cx="11089950" cy="8048894"/>
          </a:xfrm>
          <a:prstGeom prst="rect">
            <a:avLst/>
          </a:prstGeom>
        </p:spPr>
        <p:txBody>
          <a:bodyPr vert="eaVert" lIns="81497" tIns="40748" rIns="81497" bIns="4074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6243" y="377207"/>
            <a:ext cx="15034738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36243" y="2201542"/>
            <a:ext cx="15034738" cy="6224554"/>
          </a:xfrm>
          <a:prstGeom prst="rect">
            <a:avLst/>
          </a:prstGeom>
        </p:spPr>
        <p:txBody>
          <a:bodyPr lIns="81497" tIns="40748" rIns="81497" bIns="4074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18838" y="6061054"/>
            <a:ext cx="14200450" cy="1874539"/>
          </a:xfrm>
          <a:prstGeom prst="rect">
            <a:avLst/>
          </a:prstGeom>
        </p:spPr>
        <p:txBody>
          <a:bodyPr lIns="81497" tIns="40748" rIns="81497" bIns="40748" anchor="t"/>
          <a:lstStyle>
            <a:lvl1pPr algn="l">
              <a:defRPr sz="36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18838" y="3998633"/>
            <a:ext cx="14200450" cy="2062422"/>
          </a:xfrm>
          <a:prstGeom prst="rect">
            <a:avLst/>
          </a:prstGeom>
        </p:spPr>
        <p:txBody>
          <a:bodyPr lIns="81497" tIns="40748" rIns="81497" bIns="40748" anchor="b"/>
          <a:lstStyle>
            <a:lvl1pPr marL="0" indent="0">
              <a:buNone/>
              <a:defRPr sz="1800"/>
            </a:lvl1pPr>
            <a:lvl2pPr marL="407484" indent="0">
              <a:buNone/>
              <a:defRPr sz="1600"/>
            </a:lvl2pPr>
            <a:lvl3pPr marL="814967" indent="0">
              <a:buNone/>
              <a:defRPr sz="1400"/>
            </a:lvl3pPr>
            <a:lvl4pPr marL="1222453" indent="0">
              <a:buNone/>
              <a:defRPr sz="1300"/>
            </a:lvl4pPr>
            <a:lvl5pPr marL="1629935" indent="0">
              <a:buNone/>
              <a:defRPr sz="1300"/>
            </a:lvl5pPr>
            <a:lvl6pPr marL="2037419" indent="0">
              <a:buNone/>
              <a:defRPr sz="1300"/>
            </a:lvl6pPr>
            <a:lvl7pPr marL="2444903" indent="0">
              <a:buNone/>
              <a:defRPr sz="1300"/>
            </a:lvl7pPr>
            <a:lvl8pPr marL="2852386" indent="0">
              <a:buNone/>
              <a:defRPr sz="1300"/>
            </a:lvl8pPr>
            <a:lvl9pPr marL="3259871" indent="0">
              <a:buNone/>
              <a:defRPr sz="13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6243" y="377207"/>
            <a:ext cx="15034738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36245" y="2201542"/>
            <a:ext cx="7422608" cy="622455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446420" y="2201542"/>
            <a:ext cx="7424560" cy="622455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6243" y="377207"/>
            <a:ext cx="15034738" cy="1573349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36242" y="2111189"/>
            <a:ext cx="7379623" cy="880617"/>
          </a:xfrm>
          <a:prstGeom prst="rect">
            <a:avLst/>
          </a:prstGeom>
        </p:spPr>
        <p:txBody>
          <a:bodyPr lIns="81497" tIns="40748" rIns="81497" bIns="40748" anchor="b"/>
          <a:lstStyle>
            <a:lvl1pPr marL="0" indent="0">
              <a:buNone/>
              <a:defRPr sz="2200" b="1"/>
            </a:lvl1pPr>
            <a:lvl2pPr marL="407484" indent="0">
              <a:buNone/>
              <a:defRPr sz="1800" b="1"/>
            </a:lvl2pPr>
            <a:lvl3pPr marL="814967" indent="0">
              <a:buNone/>
              <a:defRPr sz="1600" b="1"/>
            </a:lvl3pPr>
            <a:lvl4pPr marL="1222453" indent="0">
              <a:buNone/>
              <a:defRPr sz="1400" b="1"/>
            </a:lvl4pPr>
            <a:lvl5pPr marL="1629935" indent="0">
              <a:buNone/>
              <a:defRPr sz="1400" b="1"/>
            </a:lvl5pPr>
            <a:lvl6pPr marL="2037419" indent="0">
              <a:buNone/>
              <a:defRPr sz="1400" b="1"/>
            </a:lvl6pPr>
            <a:lvl7pPr marL="2444903" indent="0">
              <a:buNone/>
              <a:defRPr sz="1400" b="1"/>
            </a:lvl7pPr>
            <a:lvl8pPr marL="2852386" indent="0">
              <a:buNone/>
              <a:defRPr sz="1400" b="1"/>
            </a:lvl8pPr>
            <a:lvl9pPr marL="3259871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36242" y="2991802"/>
            <a:ext cx="7379623" cy="543429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485495" y="2111189"/>
            <a:ext cx="7385485" cy="880617"/>
          </a:xfrm>
          <a:prstGeom prst="rect">
            <a:avLst/>
          </a:prstGeom>
        </p:spPr>
        <p:txBody>
          <a:bodyPr lIns="81497" tIns="40748" rIns="81497" bIns="40748" anchor="b"/>
          <a:lstStyle>
            <a:lvl1pPr marL="0" indent="0">
              <a:buNone/>
              <a:defRPr sz="2200" b="1"/>
            </a:lvl1pPr>
            <a:lvl2pPr marL="407484" indent="0">
              <a:buNone/>
              <a:defRPr sz="1800" b="1"/>
            </a:lvl2pPr>
            <a:lvl3pPr marL="814967" indent="0">
              <a:buNone/>
              <a:defRPr sz="1600" b="1"/>
            </a:lvl3pPr>
            <a:lvl4pPr marL="1222453" indent="0">
              <a:buNone/>
              <a:defRPr sz="1400" b="1"/>
            </a:lvl4pPr>
            <a:lvl5pPr marL="1629935" indent="0">
              <a:buNone/>
              <a:defRPr sz="1400" b="1"/>
            </a:lvl5pPr>
            <a:lvl6pPr marL="2037419" indent="0">
              <a:buNone/>
              <a:defRPr sz="1400" b="1"/>
            </a:lvl6pPr>
            <a:lvl7pPr marL="2444903" indent="0">
              <a:buNone/>
              <a:defRPr sz="1400" b="1"/>
            </a:lvl7pPr>
            <a:lvl8pPr marL="2852386" indent="0">
              <a:buNone/>
              <a:defRPr sz="1400" b="1"/>
            </a:lvl8pPr>
            <a:lvl9pPr marL="3259871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485495" y="2991802"/>
            <a:ext cx="7385485" cy="543429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6243" y="377207"/>
            <a:ext cx="15034738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6241" y="375773"/>
            <a:ext cx="5494176" cy="1597731"/>
          </a:xfrm>
          <a:prstGeom prst="rect">
            <a:avLst/>
          </a:prstGeom>
        </p:spPr>
        <p:txBody>
          <a:bodyPr lIns="81497" tIns="40748" rIns="81497" bIns="40748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531665" y="375768"/>
            <a:ext cx="9339317" cy="8050328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8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36241" y="1973504"/>
            <a:ext cx="5494176" cy="6452597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>
              <a:buNone/>
              <a:defRPr sz="1300"/>
            </a:lvl1pPr>
            <a:lvl2pPr marL="407484" indent="0">
              <a:buNone/>
              <a:defRPr sz="1100"/>
            </a:lvl2pPr>
            <a:lvl3pPr marL="814967" indent="0">
              <a:buNone/>
              <a:defRPr sz="900"/>
            </a:lvl3pPr>
            <a:lvl4pPr marL="1222453" indent="0">
              <a:buNone/>
              <a:defRPr sz="800"/>
            </a:lvl4pPr>
            <a:lvl5pPr marL="1629935" indent="0">
              <a:buNone/>
              <a:defRPr sz="800"/>
            </a:lvl5pPr>
            <a:lvl6pPr marL="2037419" indent="0">
              <a:buNone/>
              <a:defRPr sz="800"/>
            </a:lvl6pPr>
            <a:lvl7pPr marL="2444903" indent="0">
              <a:buNone/>
              <a:defRPr sz="800"/>
            </a:lvl7pPr>
            <a:lvl8pPr marL="2852386" indent="0">
              <a:buNone/>
              <a:defRPr sz="800"/>
            </a:lvl8pPr>
            <a:lvl9pPr marL="3259871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74623" y="6603191"/>
            <a:ext cx="10023158" cy="778788"/>
          </a:xfrm>
          <a:prstGeom prst="rect">
            <a:avLst/>
          </a:prstGeom>
        </p:spPr>
        <p:txBody>
          <a:bodyPr lIns="81497" tIns="40748" rIns="81497" bIns="40748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274623" y="843331"/>
            <a:ext cx="10023158" cy="5659468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>
              <a:buNone/>
              <a:defRPr sz="2800"/>
            </a:lvl1pPr>
            <a:lvl2pPr marL="407484" indent="0">
              <a:buNone/>
              <a:defRPr sz="2500"/>
            </a:lvl2pPr>
            <a:lvl3pPr marL="814967" indent="0">
              <a:buNone/>
              <a:defRPr sz="2200"/>
            </a:lvl3pPr>
            <a:lvl4pPr marL="1222453" indent="0">
              <a:buNone/>
              <a:defRPr sz="1800"/>
            </a:lvl4pPr>
            <a:lvl5pPr marL="1629935" indent="0">
              <a:buNone/>
              <a:defRPr sz="1800"/>
            </a:lvl5pPr>
            <a:lvl6pPr marL="2037419" indent="0">
              <a:buNone/>
              <a:defRPr sz="1800"/>
            </a:lvl6pPr>
            <a:lvl7pPr marL="2444903" indent="0">
              <a:buNone/>
              <a:defRPr sz="1800"/>
            </a:lvl7pPr>
            <a:lvl8pPr marL="2852386" indent="0">
              <a:buNone/>
              <a:defRPr sz="1800"/>
            </a:lvl8pPr>
            <a:lvl9pPr marL="3259871" indent="0">
              <a:buNone/>
              <a:defRPr sz="18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274623" y="7381978"/>
            <a:ext cx="10023158" cy="1107225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>
              <a:buNone/>
              <a:defRPr sz="1300"/>
            </a:lvl1pPr>
            <a:lvl2pPr marL="407484" indent="0">
              <a:buNone/>
              <a:defRPr sz="1100"/>
            </a:lvl2pPr>
            <a:lvl3pPr marL="814967" indent="0">
              <a:buNone/>
              <a:defRPr sz="900"/>
            </a:lvl3pPr>
            <a:lvl4pPr marL="1222453" indent="0">
              <a:buNone/>
              <a:defRPr sz="800"/>
            </a:lvl4pPr>
            <a:lvl5pPr marL="1629935" indent="0">
              <a:buNone/>
              <a:defRPr sz="800"/>
            </a:lvl5pPr>
            <a:lvl6pPr marL="2037419" indent="0">
              <a:buNone/>
              <a:defRPr sz="800"/>
            </a:lvl6pPr>
            <a:lvl7pPr marL="2444903" indent="0">
              <a:buNone/>
              <a:defRPr sz="800"/>
            </a:lvl7pPr>
            <a:lvl8pPr marL="2852386" indent="0">
              <a:buNone/>
              <a:defRPr sz="800"/>
            </a:lvl8pPr>
            <a:lvl9pPr marL="3259871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Line 1"/>
          <p:cNvSpPr>
            <a:spLocks noChangeShapeType="1"/>
          </p:cNvSpPr>
          <p:nvPr userDrawn="1"/>
        </p:nvSpPr>
        <p:spPr bwMode="auto">
          <a:xfrm>
            <a:off x="1079500" y="4716000"/>
            <a:ext cx="1454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44"/>
          <p:cNvSpPr>
            <a:spLocks noChangeShapeType="1"/>
          </p:cNvSpPr>
          <p:nvPr userDrawn="1"/>
        </p:nvSpPr>
        <p:spPr bwMode="auto">
          <a:xfrm>
            <a:off x="82980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48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10656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468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6"/>
          <p:cNvSpPr>
            <a:spLocks noChangeShapeType="1"/>
          </p:cNvSpPr>
          <p:nvPr userDrawn="1"/>
        </p:nvSpPr>
        <p:spPr bwMode="auto">
          <a:xfrm>
            <a:off x="15264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7"/>
          <p:cNvSpPr>
            <a:spLocks noChangeShapeType="1"/>
          </p:cNvSpPr>
          <p:nvPr userDrawn="1"/>
        </p:nvSpPr>
        <p:spPr bwMode="auto">
          <a:xfrm>
            <a:off x="15372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468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45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468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4040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13824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Line 203"/>
          <p:cNvSpPr>
            <a:spLocks noChangeShapeType="1"/>
          </p:cNvSpPr>
          <p:nvPr userDrawn="1"/>
        </p:nvSpPr>
        <p:spPr bwMode="auto">
          <a:xfrm>
            <a:off x="10656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4"/>
          <p:cNvSpPr>
            <a:spLocks noChangeShapeType="1"/>
          </p:cNvSpPr>
          <p:nvPr userDrawn="1"/>
        </p:nvSpPr>
        <p:spPr bwMode="auto">
          <a:xfrm>
            <a:off x="6048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Text Box 74"/>
          <p:cNvSpPr txBox="1">
            <a:spLocks noChangeArrowheads="1"/>
          </p:cNvSpPr>
          <p:nvPr userDrawn="1"/>
        </p:nvSpPr>
        <p:spPr bwMode="auto">
          <a:xfrm>
            <a:off x="5520258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8" name="Text Box 75"/>
          <p:cNvSpPr txBox="1">
            <a:spLocks noChangeArrowheads="1"/>
          </p:cNvSpPr>
          <p:nvPr userDrawn="1"/>
        </p:nvSpPr>
        <p:spPr bwMode="auto">
          <a:xfrm>
            <a:off x="10116137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AutoShape 99"/>
          <p:cNvSpPr>
            <a:spLocks noChangeArrowheads="1"/>
          </p:cNvSpPr>
          <p:nvPr userDrawn="1"/>
        </p:nvSpPr>
        <p:spPr bwMode="auto">
          <a:xfrm>
            <a:off x="15601168" y="27002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0" name="AutoShape 100"/>
          <p:cNvSpPr>
            <a:spLocks noChangeArrowheads="1"/>
          </p:cNvSpPr>
          <p:nvPr userDrawn="1"/>
        </p:nvSpPr>
        <p:spPr bwMode="auto">
          <a:xfrm>
            <a:off x="15563893" y="19081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403319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ja-JP" altLang="en-US" sz="1800">
                <a:latin typeface="Arial" charset="0"/>
              </a:rPr>
              <a:t>規格</a:t>
            </a:r>
            <a:r>
              <a:rPr lang="en-US" altLang="ja-JP" sz="1800">
                <a:latin typeface="Arial" charset="0"/>
              </a:rPr>
              <a:t>B6</a:t>
            </a:r>
            <a:r>
              <a:rPr lang="ja-JP" altLang="en-US" sz="1800">
                <a:latin typeface="Arial" charset="0"/>
              </a:rPr>
              <a:t>仕上がりの外</a:t>
            </a:r>
            <a:r>
              <a:rPr lang="en-US" altLang="ja-JP" sz="1800">
                <a:latin typeface="Arial" charset="0"/>
              </a:rPr>
              <a:t>3</a:t>
            </a:r>
            <a:r>
              <a:rPr lang="ja-JP" altLang="en-US" sz="1800">
                <a:latin typeface="Arial" charset="0"/>
              </a:rPr>
              <a:t>つ折（</a:t>
            </a:r>
            <a:r>
              <a:rPr lang="en-US" altLang="ja-JP" sz="1800">
                <a:latin typeface="Arial" charset="0"/>
              </a:rPr>
              <a:t>Z</a:t>
            </a:r>
            <a:r>
              <a:rPr lang="ja-JP" altLang="en-US" sz="1800">
                <a:latin typeface="Arial" charset="0"/>
              </a:rPr>
              <a:t>折）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384×182mm</a:t>
            </a: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128×182mm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4" name="Text Box 74"/>
          <p:cNvSpPr txBox="1">
            <a:spLocks noChangeArrowheads="1"/>
          </p:cNvSpPr>
          <p:nvPr userDrawn="1"/>
        </p:nvSpPr>
        <p:spPr bwMode="auto">
          <a:xfrm>
            <a:off x="309751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128mm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773103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128mm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1245669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128mm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439863" y="86411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59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1468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5592763" y="187325"/>
            <a:ext cx="2144712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外３つ折（Ｚ折）用です。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61" name="図 60" descr="C:\Users\Ex-Image-L\Desktop\ワードテンプレート\ori_z.gif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61101" y="217099"/>
            <a:ext cx="415892" cy="52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5431" y="152762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07484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14967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22453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29935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57107" indent="-457107" algn="l" defTabSz="1221310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2049" indent="-380687" algn="l" defTabSz="1221310" rtl="0" eaLnBrk="0" fontAlgn="base" hangingPunct="0">
        <a:spcBef>
          <a:spcPct val="20000"/>
        </a:spcBef>
        <a:spcAft>
          <a:spcPct val="0"/>
        </a:spcAft>
        <a:buChar char="–"/>
        <a:defRPr kumimoji="1" sz="3700">
          <a:solidFill>
            <a:schemeClr val="tx1"/>
          </a:solidFill>
          <a:latin typeface="+mn-lt"/>
          <a:ea typeface="+mn-ea"/>
        </a:defRPr>
      </a:lvl2pPr>
      <a:lvl3pPr marL="1526992" indent="-304267" algn="l" defTabSz="1221310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39769" indent="-304267" algn="l" defTabSz="1221310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51132" indent="-304267" algn="l" defTabSz="1221310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59415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66899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3974383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381867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7484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4967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2453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9935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7419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4903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2386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9871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20</cp:revision>
  <dcterms:created xsi:type="dcterms:W3CDTF">2010-06-02T01:56:44Z</dcterms:created>
  <dcterms:modified xsi:type="dcterms:W3CDTF">2020-06-03T00:46:05Z</dcterms:modified>
</cp:coreProperties>
</file>