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432925" cy="7489825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321048" indent="1119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643213" indent="1119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965379" indent="1119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287545" indent="1119" algn="l" rtl="0" fontAlgn="base">
      <a:spcBef>
        <a:spcPct val="0"/>
      </a:spcBef>
      <a:spcAft>
        <a:spcPct val="0"/>
      </a:spcAft>
      <a:defRPr kumimoji="1" sz="1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1610829" algn="l" defTabSz="644332" rtl="0" eaLnBrk="1" latinLnBrk="0" hangingPunct="1">
      <a:defRPr kumimoji="1" sz="1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1932995" algn="l" defTabSz="644332" rtl="0" eaLnBrk="1" latinLnBrk="0" hangingPunct="1">
      <a:defRPr kumimoji="1" sz="1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255161" algn="l" defTabSz="644332" rtl="0" eaLnBrk="1" latinLnBrk="0" hangingPunct="1">
      <a:defRPr kumimoji="1" sz="1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2577326" algn="l" defTabSz="644332" rtl="0" eaLnBrk="1" latinLnBrk="0" hangingPunct="1">
      <a:defRPr kumimoji="1" sz="19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100" d="100"/>
          <a:sy n="100" d="100"/>
        </p:scale>
        <p:origin x="-1926" y="-372"/>
      </p:cViewPr>
      <p:guideLst>
        <p:guide orient="horz" pos="2359"/>
        <p:guide pos="29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07195" y="2326551"/>
            <a:ext cx="8018538" cy="1605695"/>
          </a:xfrm>
          <a:prstGeom prst="rect">
            <a:avLst/>
          </a:prstGeom>
        </p:spPr>
        <p:txBody>
          <a:bodyPr lIns="64419" tIns="32209" rIns="64419" bIns="322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15491" y="4244272"/>
            <a:ext cx="6603048" cy="1914307"/>
          </a:xfrm>
          <a:prstGeom prst="rect">
            <a:avLst/>
          </a:prstGeom>
        </p:spPr>
        <p:txBody>
          <a:bodyPr lIns="64419" tIns="32209" rIns="64419" bIns="32209"/>
          <a:lstStyle>
            <a:lvl1pPr marL="0" indent="0" algn="ctr">
              <a:buNone/>
              <a:defRPr/>
            </a:lvl1pPr>
            <a:lvl2pPr marL="322094" indent="0" algn="ctr">
              <a:buNone/>
              <a:defRPr/>
            </a:lvl2pPr>
            <a:lvl3pPr marL="644187" indent="0" algn="ctr">
              <a:buNone/>
              <a:defRPr/>
            </a:lvl3pPr>
            <a:lvl4pPr marL="966282" indent="0" algn="ctr">
              <a:buNone/>
              <a:defRPr/>
            </a:lvl4pPr>
            <a:lvl5pPr marL="1288374" indent="0" algn="ctr">
              <a:buNone/>
              <a:defRPr/>
            </a:lvl5pPr>
            <a:lvl6pPr marL="1610468" indent="0" algn="ctr">
              <a:buNone/>
              <a:defRPr/>
            </a:lvl6pPr>
            <a:lvl7pPr marL="1932562" indent="0" algn="ctr">
              <a:buNone/>
              <a:defRPr/>
            </a:lvl7pPr>
            <a:lvl8pPr marL="2254656" indent="0" algn="ctr">
              <a:buNone/>
              <a:defRPr/>
            </a:lvl8pPr>
            <a:lvl9pPr marL="257675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299504"/>
            <a:ext cx="8489633" cy="1249253"/>
          </a:xfrm>
          <a:prstGeom prst="rect">
            <a:avLst/>
          </a:prstGeom>
        </p:spPr>
        <p:txBody>
          <a:bodyPr lIns="64419" tIns="32209" rIns="64419" bIns="322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199" y="1748044"/>
            <a:ext cx="8489633" cy="4942350"/>
          </a:xfrm>
          <a:prstGeom prst="rect">
            <a:avLst/>
          </a:prstGeom>
        </p:spPr>
        <p:txBody>
          <a:bodyPr vert="eaVert" lIns="64419" tIns="32209" rIns="64419" bIns="322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0251" y="299502"/>
            <a:ext cx="2121581" cy="6390892"/>
          </a:xfrm>
          <a:prstGeom prst="rect">
            <a:avLst/>
          </a:prstGeom>
        </p:spPr>
        <p:txBody>
          <a:bodyPr vert="eaVert" lIns="64419" tIns="32209" rIns="64419" bIns="322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72200" y="299502"/>
            <a:ext cx="6262138" cy="6390892"/>
          </a:xfrm>
          <a:prstGeom prst="rect">
            <a:avLst/>
          </a:prstGeom>
        </p:spPr>
        <p:txBody>
          <a:bodyPr vert="eaVert" lIns="64419" tIns="32209" rIns="64419" bIns="322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299504"/>
            <a:ext cx="8489633" cy="1249253"/>
          </a:xfrm>
          <a:prstGeom prst="rect">
            <a:avLst/>
          </a:prstGeom>
        </p:spPr>
        <p:txBody>
          <a:bodyPr lIns="64419" tIns="32209" rIns="64419" bIns="322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2199" y="1748044"/>
            <a:ext cx="8489633" cy="4942350"/>
          </a:xfrm>
          <a:prstGeom prst="rect">
            <a:avLst/>
          </a:prstGeom>
        </p:spPr>
        <p:txBody>
          <a:bodyPr lIns="64419" tIns="32209" rIns="64419" bIns="32209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4705" y="4812530"/>
            <a:ext cx="8018538" cy="1488400"/>
          </a:xfrm>
          <a:prstGeom prst="rect">
            <a:avLst/>
          </a:prstGeom>
        </p:spPr>
        <p:txBody>
          <a:bodyPr lIns="64419" tIns="32209" rIns="64419" bIns="32209" anchor="t"/>
          <a:lstStyle>
            <a:lvl1pPr algn="l">
              <a:defRPr sz="28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44705" y="3174950"/>
            <a:ext cx="8018538" cy="1637580"/>
          </a:xfrm>
          <a:prstGeom prst="rect">
            <a:avLst/>
          </a:prstGeom>
        </p:spPr>
        <p:txBody>
          <a:bodyPr lIns="64419" tIns="32209" rIns="64419" bIns="32209" anchor="b"/>
          <a:lstStyle>
            <a:lvl1pPr marL="0" indent="0">
              <a:buNone/>
              <a:defRPr sz="1400"/>
            </a:lvl1pPr>
            <a:lvl2pPr marL="322094" indent="0">
              <a:buNone/>
              <a:defRPr sz="1300"/>
            </a:lvl2pPr>
            <a:lvl3pPr marL="644187" indent="0">
              <a:buNone/>
              <a:defRPr sz="1100"/>
            </a:lvl3pPr>
            <a:lvl4pPr marL="966282" indent="0">
              <a:buNone/>
              <a:defRPr sz="1000"/>
            </a:lvl4pPr>
            <a:lvl5pPr marL="1288374" indent="0">
              <a:buNone/>
              <a:defRPr sz="1000"/>
            </a:lvl5pPr>
            <a:lvl6pPr marL="1610468" indent="0">
              <a:buNone/>
              <a:defRPr sz="1000"/>
            </a:lvl6pPr>
            <a:lvl7pPr marL="1932562" indent="0">
              <a:buNone/>
              <a:defRPr sz="1000"/>
            </a:lvl7pPr>
            <a:lvl8pPr marL="2254656" indent="0">
              <a:buNone/>
              <a:defRPr sz="1000"/>
            </a:lvl8pPr>
            <a:lvl9pPr marL="257675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299504"/>
            <a:ext cx="8489633" cy="1249253"/>
          </a:xfrm>
          <a:prstGeom prst="rect">
            <a:avLst/>
          </a:prstGeom>
        </p:spPr>
        <p:txBody>
          <a:bodyPr lIns="64419" tIns="32209" rIns="64419" bIns="322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2201" y="1748044"/>
            <a:ext cx="4191308" cy="4942350"/>
          </a:xfrm>
          <a:prstGeom prst="rect">
            <a:avLst/>
          </a:prstGeom>
        </p:spPr>
        <p:txBody>
          <a:bodyPr lIns="64419" tIns="32209" rIns="64419" bIns="32209"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69421" y="1748044"/>
            <a:ext cx="4192411" cy="4942350"/>
          </a:xfrm>
          <a:prstGeom prst="rect">
            <a:avLst/>
          </a:prstGeom>
        </p:spPr>
        <p:txBody>
          <a:bodyPr lIns="64419" tIns="32209" rIns="64419" bIns="32209"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299504"/>
            <a:ext cx="8489633" cy="1249253"/>
          </a:xfrm>
          <a:prstGeom prst="rect">
            <a:avLst/>
          </a:prstGeom>
        </p:spPr>
        <p:txBody>
          <a:bodyPr lIns="64419" tIns="32209" rIns="64419" bIns="32209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72199" y="1676301"/>
            <a:ext cx="4167036" cy="699218"/>
          </a:xfrm>
          <a:prstGeom prst="rect">
            <a:avLst/>
          </a:prstGeom>
        </p:spPr>
        <p:txBody>
          <a:bodyPr lIns="64419" tIns="32209" rIns="64419" bIns="32209" anchor="b"/>
          <a:lstStyle>
            <a:lvl1pPr marL="0" indent="0">
              <a:buNone/>
              <a:defRPr sz="1700" b="1"/>
            </a:lvl1pPr>
            <a:lvl2pPr marL="322094" indent="0">
              <a:buNone/>
              <a:defRPr sz="1400" b="1"/>
            </a:lvl2pPr>
            <a:lvl3pPr marL="644187" indent="0">
              <a:buNone/>
              <a:defRPr sz="1300" b="1"/>
            </a:lvl3pPr>
            <a:lvl4pPr marL="966282" indent="0">
              <a:buNone/>
              <a:defRPr sz="1100" b="1"/>
            </a:lvl4pPr>
            <a:lvl5pPr marL="1288374" indent="0">
              <a:buNone/>
              <a:defRPr sz="1100" b="1"/>
            </a:lvl5pPr>
            <a:lvl6pPr marL="1610468" indent="0">
              <a:buNone/>
              <a:defRPr sz="1100" b="1"/>
            </a:lvl6pPr>
            <a:lvl7pPr marL="1932562" indent="0">
              <a:buNone/>
              <a:defRPr sz="1100" b="1"/>
            </a:lvl7pPr>
            <a:lvl8pPr marL="2254656" indent="0">
              <a:buNone/>
              <a:defRPr sz="1100" b="1"/>
            </a:lvl8pPr>
            <a:lvl9pPr marL="2576750" indent="0">
              <a:buNone/>
              <a:defRPr sz="1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2199" y="2375517"/>
            <a:ext cx="4167036" cy="4314877"/>
          </a:xfrm>
          <a:prstGeom prst="rect">
            <a:avLst/>
          </a:prstGeom>
        </p:spPr>
        <p:txBody>
          <a:bodyPr lIns="64419" tIns="32209" rIns="64419" bIns="32209"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791486" y="1676301"/>
            <a:ext cx="4170346" cy="699218"/>
          </a:xfrm>
          <a:prstGeom prst="rect">
            <a:avLst/>
          </a:prstGeom>
        </p:spPr>
        <p:txBody>
          <a:bodyPr lIns="64419" tIns="32209" rIns="64419" bIns="32209" anchor="b"/>
          <a:lstStyle>
            <a:lvl1pPr marL="0" indent="0">
              <a:buNone/>
              <a:defRPr sz="1700" b="1"/>
            </a:lvl1pPr>
            <a:lvl2pPr marL="322094" indent="0">
              <a:buNone/>
              <a:defRPr sz="1400" b="1"/>
            </a:lvl2pPr>
            <a:lvl3pPr marL="644187" indent="0">
              <a:buNone/>
              <a:defRPr sz="1300" b="1"/>
            </a:lvl3pPr>
            <a:lvl4pPr marL="966282" indent="0">
              <a:buNone/>
              <a:defRPr sz="1100" b="1"/>
            </a:lvl4pPr>
            <a:lvl5pPr marL="1288374" indent="0">
              <a:buNone/>
              <a:defRPr sz="1100" b="1"/>
            </a:lvl5pPr>
            <a:lvl6pPr marL="1610468" indent="0">
              <a:buNone/>
              <a:defRPr sz="1100" b="1"/>
            </a:lvl6pPr>
            <a:lvl7pPr marL="1932562" indent="0">
              <a:buNone/>
              <a:defRPr sz="1100" b="1"/>
            </a:lvl7pPr>
            <a:lvl8pPr marL="2254656" indent="0">
              <a:buNone/>
              <a:defRPr sz="1100" b="1"/>
            </a:lvl8pPr>
            <a:lvl9pPr marL="2576750" indent="0">
              <a:buNone/>
              <a:defRPr sz="11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91486" y="2375517"/>
            <a:ext cx="4170346" cy="4314877"/>
          </a:xfrm>
          <a:prstGeom prst="rect">
            <a:avLst/>
          </a:prstGeom>
        </p:spPr>
        <p:txBody>
          <a:bodyPr lIns="64419" tIns="32209" rIns="64419" bIns="32209"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9" y="299504"/>
            <a:ext cx="8489633" cy="1249253"/>
          </a:xfrm>
          <a:prstGeom prst="rect">
            <a:avLst/>
          </a:prstGeom>
        </p:spPr>
        <p:txBody>
          <a:bodyPr lIns="64419" tIns="32209" rIns="64419" bIns="32209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198" y="298365"/>
            <a:ext cx="3102384" cy="1268612"/>
          </a:xfrm>
          <a:prstGeom prst="rect">
            <a:avLst/>
          </a:prstGeom>
        </p:spPr>
        <p:txBody>
          <a:bodyPr lIns="64419" tIns="32209" rIns="64419" bIns="32209" anchor="b"/>
          <a:lstStyle>
            <a:lvl1pPr algn="l">
              <a:defRPr sz="14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688220" y="298363"/>
            <a:ext cx="5273612" cy="6392031"/>
          </a:xfrm>
          <a:prstGeom prst="rect">
            <a:avLst/>
          </a:prstGeom>
        </p:spPr>
        <p:txBody>
          <a:bodyPr lIns="64419" tIns="32209" rIns="64419" bIns="32209"/>
          <a:lstStyle>
            <a:lvl1pPr>
              <a:defRPr sz="23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72198" y="1566978"/>
            <a:ext cx="3102384" cy="5123418"/>
          </a:xfrm>
          <a:prstGeom prst="rect">
            <a:avLst/>
          </a:prstGeom>
        </p:spPr>
        <p:txBody>
          <a:bodyPr lIns="64419" tIns="32209" rIns="64419" bIns="32209"/>
          <a:lstStyle>
            <a:lvl1pPr marL="0" indent="0">
              <a:buNone/>
              <a:defRPr sz="1000"/>
            </a:lvl1pPr>
            <a:lvl2pPr marL="322094" indent="0">
              <a:buNone/>
              <a:defRPr sz="900"/>
            </a:lvl2pPr>
            <a:lvl3pPr marL="644187" indent="0">
              <a:buNone/>
              <a:defRPr sz="700"/>
            </a:lvl3pPr>
            <a:lvl4pPr marL="966282" indent="0">
              <a:buNone/>
              <a:defRPr sz="600"/>
            </a:lvl4pPr>
            <a:lvl5pPr marL="1288374" indent="0">
              <a:buNone/>
              <a:defRPr sz="600"/>
            </a:lvl5pPr>
            <a:lvl6pPr marL="1610468" indent="0">
              <a:buNone/>
              <a:defRPr sz="600"/>
            </a:lvl6pPr>
            <a:lvl7pPr marL="1932562" indent="0">
              <a:buNone/>
              <a:defRPr sz="600"/>
            </a:lvl7pPr>
            <a:lvl8pPr marL="2254656" indent="0">
              <a:buNone/>
              <a:defRPr sz="600"/>
            </a:lvl8pPr>
            <a:lvl9pPr marL="2576750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49075" y="5242991"/>
            <a:ext cx="5659755" cy="618364"/>
          </a:xfrm>
          <a:prstGeom prst="rect">
            <a:avLst/>
          </a:prstGeom>
        </p:spPr>
        <p:txBody>
          <a:bodyPr lIns="64419" tIns="32209" rIns="64419" bIns="32209" anchor="b"/>
          <a:lstStyle>
            <a:lvl1pPr algn="l">
              <a:defRPr sz="14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849075" y="669611"/>
            <a:ext cx="5659755" cy="4493667"/>
          </a:xfrm>
          <a:prstGeom prst="rect">
            <a:avLst/>
          </a:prstGeom>
        </p:spPr>
        <p:txBody>
          <a:bodyPr lIns="64419" tIns="32209" rIns="64419" bIns="32209"/>
          <a:lstStyle>
            <a:lvl1pPr marL="0" indent="0">
              <a:buNone/>
              <a:defRPr sz="2300"/>
            </a:lvl1pPr>
            <a:lvl2pPr marL="322094" indent="0">
              <a:buNone/>
              <a:defRPr sz="2000"/>
            </a:lvl2pPr>
            <a:lvl3pPr marL="644187" indent="0">
              <a:buNone/>
              <a:defRPr sz="1700"/>
            </a:lvl3pPr>
            <a:lvl4pPr marL="966282" indent="0">
              <a:buNone/>
              <a:defRPr sz="1400"/>
            </a:lvl4pPr>
            <a:lvl5pPr marL="1288374" indent="0">
              <a:buNone/>
              <a:defRPr sz="1400"/>
            </a:lvl5pPr>
            <a:lvl6pPr marL="1610468" indent="0">
              <a:buNone/>
              <a:defRPr sz="1400"/>
            </a:lvl6pPr>
            <a:lvl7pPr marL="1932562" indent="0">
              <a:buNone/>
              <a:defRPr sz="1400"/>
            </a:lvl7pPr>
            <a:lvl8pPr marL="2254656" indent="0">
              <a:buNone/>
              <a:defRPr sz="1400"/>
            </a:lvl8pPr>
            <a:lvl9pPr marL="2576750" indent="0">
              <a:buNone/>
              <a:defRPr sz="14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49075" y="5861355"/>
            <a:ext cx="5659755" cy="879146"/>
          </a:xfrm>
          <a:prstGeom prst="rect">
            <a:avLst/>
          </a:prstGeom>
        </p:spPr>
        <p:txBody>
          <a:bodyPr lIns="64419" tIns="32209" rIns="64419" bIns="32209"/>
          <a:lstStyle>
            <a:lvl1pPr marL="0" indent="0">
              <a:buNone/>
              <a:defRPr sz="1000"/>
            </a:lvl1pPr>
            <a:lvl2pPr marL="322094" indent="0">
              <a:buNone/>
              <a:defRPr sz="900"/>
            </a:lvl2pPr>
            <a:lvl3pPr marL="644187" indent="0">
              <a:buNone/>
              <a:defRPr sz="700"/>
            </a:lvl3pPr>
            <a:lvl4pPr marL="966282" indent="0">
              <a:buNone/>
              <a:defRPr sz="600"/>
            </a:lvl4pPr>
            <a:lvl5pPr marL="1288374" indent="0">
              <a:buNone/>
              <a:defRPr sz="600"/>
            </a:lvl5pPr>
            <a:lvl6pPr marL="1610468" indent="0">
              <a:buNone/>
              <a:defRPr sz="600"/>
            </a:lvl6pPr>
            <a:lvl7pPr marL="1932562" indent="0">
              <a:buNone/>
              <a:defRPr sz="600"/>
            </a:lvl7pPr>
            <a:lvl8pPr marL="2254656" indent="0">
              <a:buNone/>
              <a:defRPr sz="600"/>
            </a:lvl8pPr>
            <a:lvl9pPr marL="2576750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1"/>
          <p:cNvSpPr>
            <a:spLocks noChangeShapeType="1"/>
          </p:cNvSpPr>
          <p:nvPr userDrawn="1"/>
        </p:nvSpPr>
        <p:spPr bwMode="auto">
          <a:xfrm>
            <a:off x="1079500" y="3744000"/>
            <a:ext cx="72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44"/>
          <p:cNvSpPr>
            <a:spLocks noChangeShapeType="1"/>
          </p:cNvSpPr>
          <p:nvPr userDrawn="1"/>
        </p:nvSpPr>
        <p:spPr bwMode="auto">
          <a:xfrm>
            <a:off x="4716000" y="1260000"/>
            <a:ext cx="0" cy="4968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6"/>
          <p:cNvSpPr>
            <a:spLocks noChangeShapeType="1"/>
          </p:cNvSpPr>
          <p:nvPr userDrawn="1"/>
        </p:nvSpPr>
        <p:spPr bwMode="auto">
          <a:xfrm>
            <a:off x="1331913" y="1008063"/>
            <a:ext cx="0" cy="54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5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54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6" name="Line 6"/>
          <p:cNvSpPr>
            <a:spLocks noChangeShapeType="1"/>
          </p:cNvSpPr>
          <p:nvPr userDrawn="1"/>
        </p:nvSpPr>
        <p:spPr bwMode="auto">
          <a:xfrm>
            <a:off x="7992000" y="1008063"/>
            <a:ext cx="0" cy="54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7" name="Line 7"/>
          <p:cNvSpPr>
            <a:spLocks noChangeShapeType="1"/>
          </p:cNvSpPr>
          <p:nvPr userDrawn="1"/>
        </p:nvSpPr>
        <p:spPr bwMode="auto">
          <a:xfrm>
            <a:off x="8100000" y="1008063"/>
            <a:ext cx="0" cy="547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1"/>
          <p:cNvSpPr>
            <a:spLocks noChangeShapeType="1"/>
          </p:cNvSpPr>
          <p:nvPr userDrawn="1"/>
        </p:nvSpPr>
        <p:spPr bwMode="auto">
          <a:xfrm>
            <a:off x="1008063" y="6156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08063" y="6048000"/>
            <a:ext cx="741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6768000" cy="4824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Rectangle 186"/>
          <p:cNvSpPr>
            <a:spLocks noChangeArrowheads="1"/>
          </p:cNvSpPr>
          <p:nvPr userDrawn="1"/>
        </p:nvSpPr>
        <p:spPr bwMode="auto">
          <a:xfrm>
            <a:off x="1440000" y="1440000"/>
            <a:ext cx="6552000" cy="4608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4716000" y="1331913"/>
            <a:ext cx="0" cy="4824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AutoShape 99"/>
          <p:cNvSpPr>
            <a:spLocks noChangeArrowheads="1"/>
          </p:cNvSpPr>
          <p:nvPr userDrawn="1"/>
        </p:nvSpPr>
        <p:spPr bwMode="auto">
          <a:xfrm>
            <a:off x="8336024" y="2405212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8" name="AutoShape 100"/>
          <p:cNvSpPr>
            <a:spLocks noChangeArrowheads="1"/>
          </p:cNvSpPr>
          <p:nvPr userDrawn="1"/>
        </p:nvSpPr>
        <p:spPr bwMode="auto">
          <a:xfrm>
            <a:off x="8285887" y="1706365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9" name="Text Box 104"/>
          <p:cNvSpPr txBox="1">
            <a:spLocks noChangeArrowheads="1"/>
          </p:cNvSpPr>
          <p:nvPr userDrawn="1"/>
        </p:nvSpPr>
        <p:spPr bwMode="auto">
          <a:xfrm>
            <a:off x="1457325" y="85725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B6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182×128mm</a:t>
            </a:r>
            <a:endParaRPr lang="en-US" altLang="ja-JP" sz="800">
              <a:latin typeface="Arial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4185692" y="1080740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182mm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566342" y="6657951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2" name="図 31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6012606" y="288528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5379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65379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65379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65379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65379" rtl="0" eaLnBrk="0" fontAlgn="base" hangingPunct="0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322094" algn="ctr" defTabSz="966282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644187" algn="ctr" defTabSz="966282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966282" algn="ctr" defTabSz="966282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288374" algn="ctr" defTabSz="966282" rtl="0" fontAlgn="base">
        <a:spcBef>
          <a:spcPct val="0"/>
        </a:spcBef>
        <a:spcAft>
          <a:spcPct val="0"/>
        </a:spcAft>
        <a:defRPr kumimoji="1" sz="4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61318" indent="-361318" algn="l" defTabSz="965379" rtl="0" eaLnBrk="0" fontAlgn="base" hangingPunct="0">
        <a:spcBef>
          <a:spcPct val="20000"/>
        </a:spcBef>
        <a:spcAft>
          <a:spcPct val="0"/>
        </a:spcAft>
        <a:buChar char="•"/>
        <a:defRPr kumimoji="1" sz="3400">
          <a:solidFill>
            <a:schemeClr val="tx1"/>
          </a:solidFill>
          <a:latin typeface="+mn-lt"/>
          <a:ea typeface="+mn-ea"/>
          <a:cs typeface="+mn-cs"/>
        </a:defRPr>
      </a:lvl1pPr>
      <a:lvl2pPr marL="784161" indent="-300912" algn="l" defTabSz="965379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07004" indent="-240506" algn="l" defTabSz="965379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691371" indent="-240506" algn="l" defTabSz="965379" rtl="0" eaLnBrk="0" fontAlgn="base" hangingPunct="0">
        <a:spcBef>
          <a:spcPct val="20000"/>
        </a:spcBef>
        <a:spcAft>
          <a:spcPct val="0"/>
        </a:spcAft>
        <a:buChar char="–"/>
        <a:defRPr kumimoji="1" sz="2100">
          <a:solidFill>
            <a:schemeClr val="tx1"/>
          </a:solidFill>
          <a:latin typeface="+mn-lt"/>
          <a:ea typeface="+mn-ea"/>
        </a:defRPr>
      </a:lvl4pPr>
      <a:lvl5pPr marL="2174620" indent="-240506" algn="l" defTabSz="965379" rtl="0" eaLnBrk="0" fontAlgn="base" hangingPunct="0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5pPr>
      <a:lvl6pPr marL="2497345" indent="-241570" algn="l" defTabSz="966282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6pPr>
      <a:lvl7pPr marL="2819439" indent="-241570" algn="l" defTabSz="966282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7pPr>
      <a:lvl8pPr marL="3141533" indent="-241570" algn="l" defTabSz="966282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8pPr>
      <a:lvl9pPr marL="3463627" indent="-241570" algn="l" defTabSz="966282" rtl="0" fontAlgn="base">
        <a:spcBef>
          <a:spcPct val="20000"/>
        </a:spcBef>
        <a:spcAft>
          <a:spcPct val="0"/>
        </a:spcAft>
        <a:buChar char="»"/>
        <a:defRPr kumimoji="1"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4418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2094" algn="l" defTabSz="64418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4187" algn="l" defTabSz="64418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6282" algn="l" defTabSz="64418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8374" algn="l" defTabSz="64418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10468" algn="l" defTabSz="64418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32562" algn="l" defTabSz="64418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4656" algn="l" defTabSz="64418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6750" algn="l" defTabSz="64418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20</cp:revision>
  <dcterms:created xsi:type="dcterms:W3CDTF">2010-06-02T01:56:44Z</dcterms:created>
  <dcterms:modified xsi:type="dcterms:W3CDTF">2018-03-17T05:40:58Z</dcterms:modified>
</cp:coreProperties>
</file>