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432925" cy="7489825"/>
  <p:notesSz cx="12446000" cy="85979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19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1pPr>
    <a:lvl2pPr marL="321048" indent="1119" algn="l" rtl="0" fontAlgn="base">
      <a:spcBef>
        <a:spcPct val="0"/>
      </a:spcBef>
      <a:spcAft>
        <a:spcPct val="0"/>
      </a:spcAft>
      <a:defRPr kumimoji="1" sz="19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2pPr>
    <a:lvl3pPr marL="643213" indent="1119" algn="l" rtl="0" fontAlgn="base">
      <a:spcBef>
        <a:spcPct val="0"/>
      </a:spcBef>
      <a:spcAft>
        <a:spcPct val="0"/>
      </a:spcAft>
      <a:defRPr kumimoji="1" sz="19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3pPr>
    <a:lvl4pPr marL="965379" indent="1119" algn="l" rtl="0" fontAlgn="base">
      <a:spcBef>
        <a:spcPct val="0"/>
      </a:spcBef>
      <a:spcAft>
        <a:spcPct val="0"/>
      </a:spcAft>
      <a:defRPr kumimoji="1" sz="19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4pPr>
    <a:lvl5pPr marL="1287545" indent="1119" algn="l" rtl="0" fontAlgn="base">
      <a:spcBef>
        <a:spcPct val="0"/>
      </a:spcBef>
      <a:spcAft>
        <a:spcPct val="0"/>
      </a:spcAft>
      <a:defRPr kumimoji="1" sz="19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5pPr>
    <a:lvl6pPr marL="1610829" algn="l" defTabSz="644332" rtl="0" eaLnBrk="1" latinLnBrk="0" hangingPunct="1">
      <a:defRPr kumimoji="1" sz="19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6pPr>
    <a:lvl7pPr marL="1932995" algn="l" defTabSz="644332" rtl="0" eaLnBrk="1" latinLnBrk="0" hangingPunct="1">
      <a:defRPr kumimoji="1" sz="19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7pPr>
    <a:lvl8pPr marL="2255161" algn="l" defTabSz="644332" rtl="0" eaLnBrk="1" latinLnBrk="0" hangingPunct="1">
      <a:defRPr kumimoji="1" sz="19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8pPr>
    <a:lvl9pPr marL="2577326" algn="l" defTabSz="644332" rtl="0" eaLnBrk="1" latinLnBrk="0" hangingPunct="1">
      <a:defRPr kumimoji="1" sz="19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7" autoAdjust="0"/>
    <p:restoredTop sz="94660" autoAdjust="0"/>
  </p:normalViewPr>
  <p:slideViewPr>
    <p:cSldViewPr snapToGrid="0" snapToObjects="1">
      <p:cViewPr>
        <p:scale>
          <a:sx n="100" d="100"/>
          <a:sy n="100" d="100"/>
        </p:scale>
        <p:origin x="-1926" y="-372"/>
      </p:cViewPr>
      <p:guideLst>
        <p:guide orient="horz" pos="2359"/>
        <p:guide pos="297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07195" y="2326551"/>
            <a:ext cx="8018538" cy="1605695"/>
          </a:xfrm>
          <a:prstGeom prst="rect">
            <a:avLst/>
          </a:prstGeom>
        </p:spPr>
        <p:txBody>
          <a:bodyPr lIns="64419" tIns="32209" rIns="64419" bIns="32209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15491" y="4244272"/>
            <a:ext cx="6603048" cy="1914307"/>
          </a:xfrm>
          <a:prstGeom prst="rect">
            <a:avLst/>
          </a:prstGeom>
        </p:spPr>
        <p:txBody>
          <a:bodyPr lIns="64419" tIns="32209" rIns="64419" bIns="32209"/>
          <a:lstStyle>
            <a:lvl1pPr marL="0" indent="0" algn="ctr">
              <a:buNone/>
              <a:defRPr/>
            </a:lvl1pPr>
            <a:lvl2pPr marL="322094" indent="0" algn="ctr">
              <a:buNone/>
              <a:defRPr/>
            </a:lvl2pPr>
            <a:lvl3pPr marL="644187" indent="0" algn="ctr">
              <a:buNone/>
              <a:defRPr/>
            </a:lvl3pPr>
            <a:lvl4pPr marL="966282" indent="0" algn="ctr">
              <a:buNone/>
              <a:defRPr/>
            </a:lvl4pPr>
            <a:lvl5pPr marL="1288374" indent="0" algn="ctr">
              <a:buNone/>
              <a:defRPr/>
            </a:lvl5pPr>
            <a:lvl6pPr marL="1610468" indent="0" algn="ctr">
              <a:buNone/>
              <a:defRPr/>
            </a:lvl6pPr>
            <a:lvl7pPr marL="1932562" indent="0" algn="ctr">
              <a:buNone/>
              <a:defRPr/>
            </a:lvl7pPr>
            <a:lvl8pPr marL="2254656" indent="0" algn="ctr">
              <a:buNone/>
              <a:defRPr/>
            </a:lvl8pPr>
            <a:lvl9pPr marL="257675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299504"/>
            <a:ext cx="8489633" cy="1249253"/>
          </a:xfrm>
          <a:prstGeom prst="rect">
            <a:avLst/>
          </a:prstGeom>
        </p:spPr>
        <p:txBody>
          <a:bodyPr lIns="64419" tIns="32209" rIns="64419" bIns="32209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72199" y="1748044"/>
            <a:ext cx="8489633" cy="4942350"/>
          </a:xfrm>
          <a:prstGeom prst="rect">
            <a:avLst/>
          </a:prstGeom>
        </p:spPr>
        <p:txBody>
          <a:bodyPr vert="eaVert" lIns="64419" tIns="32209" rIns="64419" bIns="32209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840251" y="299502"/>
            <a:ext cx="2121581" cy="6390892"/>
          </a:xfrm>
          <a:prstGeom prst="rect">
            <a:avLst/>
          </a:prstGeom>
        </p:spPr>
        <p:txBody>
          <a:bodyPr vert="eaVert" lIns="64419" tIns="32209" rIns="64419" bIns="32209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72200" y="299502"/>
            <a:ext cx="6262138" cy="6390892"/>
          </a:xfrm>
          <a:prstGeom prst="rect">
            <a:avLst/>
          </a:prstGeom>
        </p:spPr>
        <p:txBody>
          <a:bodyPr vert="eaVert" lIns="64419" tIns="32209" rIns="64419" bIns="32209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299504"/>
            <a:ext cx="8489633" cy="1249253"/>
          </a:xfrm>
          <a:prstGeom prst="rect">
            <a:avLst/>
          </a:prstGeom>
        </p:spPr>
        <p:txBody>
          <a:bodyPr lIns="64419" tIns="32209" rIns="64419" bIns="32209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72199" y="1748044"/>
            <a:ext cx="8489633" cy="4942350"/>
          </a:xfrm>
          <a:prstGeom prst="rect">
            <a:avLst/>
          </a:prstGeom>
        </p:spPr>
        <p:txBody>
          <a:bodyPr lIns="64419" tIns="32209" rIns="64419" bIns="32209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44705" y="4812530"/>
            <a:ext cx="8018538" cy="1488400"/>
          </a:xfrm>
          <a:prstGeom prst="rect">
            <a:avLst/>
          </a:prstGeom>
        </p:spPr>
        <p:txBody>
          <a:bodyPr lIns="64419" tIns="32209" rIns="64419" bIns="32209" anchor="t"/>
          <a:lstStyle>
            <a:lvl1pPr algn="l">
              <a:defRPr sz="28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44705" y="3174950"/>
            <a:ext cx="8018538" cy="1637580"/>
          </a:xfrm>
          <a:prstGeom prst="rect">
            <a:avLst/>
          </a:prstGeom>
        </p:spPr>
        <p:txBody>
          <a:bodyPr lIns="64419" tIns="32209" rIns="64419" bIns="32209" anchor="b"/>
          <a:lstStyle>
            <a:lvl1pPr marL="0" indent="0">
              <a:buNone/>
              <a:defRPr sz="1400"/>
            </a:lvl1pPr>
            <a:lvl2pPr marL="322094" indent="0">
              <a:buNone/>
              <a:defRPr sz="1300"/>
            </a:lvl2pPr>
            <a:lvl3pPr marL="644187" indent="0">
              <a:buNone/>
              <a:defRPr sz="1100"/>
            </a:lvl3pPr>
            <a:lvl4pPr marL="966282" indent="0">
              <a:buNone/>
              <a:defRPr sz="1000"/>
            </a:lvl4pPr>
            <a:lvl5pPr marL="1288374" indent="0">
              <a:buNone/>
              <a:defRPr sz="1000"/>
            </a:lvl5pPr>
            <a:lvl6pPr marL="1610468" indent="0">
              <a:buNone/>
              <a:defRPr sz="1000"/>
            </a:lvl6pPr>
            <a:lvl7pPr marL="1932562" indent="0">
              <a:buNone/>
              <a:defRPr sz="1000"/>
            </a:lvl7pPr>
            <a:lvl8pPr marL="2254656" indent="0">
              <a:buNone/>
              <a:defRPr sz="1000"/>
            </a:lvl8pPr>
            <a:lvl9pPr marL="257675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299504"/>
            <a:ext cx="8489633" cy="1249253"/>
          </a:xfrm>
          <a:prstGeom prst="rect">
            <a:avLst/>
          </a:prstGeom>
        </p:spPr>
        <p:txBody>
          <a:bodyPr lIns="64419" tIns="32209" rIns="64419" bIns="32209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72201" y="1748044"/>
            <a:ext cx="4191308" cy="4942350"/>
          </a:xfrm>
          <a:prstGeom prst="rect">
            <a:avLst/>
          </a:prstGeom>
        </p:spPr>
        <p:txBody>
          <a:bodyPr lIns="64419" tIns="32209" rIns="64419" bIns="32209"/>
          <a:lstStyle>
            <a:lvl1pPr>
              <a:defRPr sz="2000"/>
            </a:lvl1pPr>
            <a:lvl2pPr>
              <a:defRPr sz="17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769421" y="1748044"/>
            <a:ext cx="4192411" cy="4942350"/>
          </a:xfrm>
          <a:prstGeom prst="rect">
            <a:avLst/>
          </a:prstGeom>
        </p:spPr>
        <p:txBody>
          <a:bodyPr lIns="64419" tIns="32209" rIns="64419" bIns="32209"/>
          <a:lstStyle>
            <a:lvl1pPr>
              <a:defRPr sz="2000"/>
            </a:lvl1pPr>
            <a:lvl2pPr>
              <a:defRPr sz="17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299504"/>
            <a:ext cx="8489633" cy="1249253"/>
          </a:xfrm>
          <a:prstGeom prst="rect">
            <a:avLst/>
          </a:prstGeom>
        </p:spPr>
        <p:txBody>
          <a:bodyPr lIns="64419" tIns="32209" rIns="64419" bIns="32209"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72199" y="1676301"/>
            <a:ext cx="4167036" cy="699218"/>
          </a:xfrm>
          <a:prstGeom prst="rect">
            <a:avLst/>
          </a:prstGeom>
        </p:spPr>
        <p:txBody>
          <a:bodyPr lIns="64419" tIns="32209" rIns="64419" bIns="32209" anchor="b"/>
          <a:lstStyle>
            <a:lvl1pPr marL="0" indent="0">
              <a:buNone/>
              <a:defRPr sz="1700" b="1"/>
            </a:lvl1pPr>
            <a:lvl2pPr marL="322094" indent="0">
              <a:buNone/>
              <a:defRPr sz="1400" b="1"/>
            </a:lvl2pPr>
            <a:lvl3pPr marL="644187" indent="0">
              <a:buNone/>
              <a:defRPr sz="1300" b="1"/>
            </a:lvl3pPr>
            <a:lvl4pPr marL="966282" indent="0">
              <a:buNone/>
              <a:defRPr sz="1100" b="1"/>
            </a:lvl4pPr>
            <a:lvl5pPr marL="1288374" indent="0">
              <a:buNone/>
              <a:defRPr sz="1100" b="1"/>
            </a:lvl5pPr>
            <a:lvl6pPr marL="1610468" indent="0">
              <a:buNone/>
              <a:defRPr sz="1100" b="1"/>
            </a:lvl6pPr>
            <a:lvl7pPr marL="1932562" indent="0">
              <a:buNone/>
              <a:defRPr sz="1100" b="1"/>
            </a:lvl7pPr>
            <a:lvl8pPr marL="2254656" indent="0">
              <a:buNone/>
              <a:defRPr sz="1100" b="1"/>
            </a:lvl8pPr>
            <a:lvl9pPr marL="2576750" indent="0">
              <a:buNone/>
              <a:defRPr sz="11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72199" y="2375517"/>
            <a:ext cx="4167036" cy="4314877"/>
          </a:xfrm>
          <a:prstGeom prst="rect">
            <a:avLst/>
          </a:prstGeom>
        </p:spPr>
        <p:txBody>
          <a:bodyPr lIns="64419" tIns="32209" rIns="64419" bIns="32209"/>
          <a:lstStyle>
            <a:lvl1pPr>
              <a:defRPr sz="1700"/>
            </a:lvl1pPr>
            <a:lvl2pPr>
              <a:defRPr sz="1400"/>
            </a:lvl2pPr>
            <a:lvl3pPr>
              <a:defRPr sz="13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791486" y="1676301"/>
            <a:ext cx="4170346" cy="699218"/>
          </a:xfrm>
          <a:prstGeom prst="rect">
            <a:avLst/>
          </a:prstGeom>
        </p:spPr>
        <p:txBody>
          <a:bodyPr lIns="64419" tIns="32209" rIns="64419" bIns="32209" anchor="b"/>
          <a:lstStyle>
            <a:lvl1pPr marL="0" indent="0">
              <a:buNone/>
              <a:defRPr sz="1700" b="1"/>
            </a:lvl1pPr>
            <a:lvl2pPr marL="322094" indent="0">
              <a:buNone/>
              <a:defRPr sz="1400" b="1"/>
            </a:lvl2pPr>
            <a:lvl3pPr marL="644187" indent="0">
              <a:buNone/>
              <a:defRPr sz="1300" b="1"/>
            </a:lvl3pPr>
            <a:lvl4pPr marL="966282" indent="0">
              <a:buNone/>
              <a:defRPr sz="1100" b="1"/>
            </a:lvl4pPr>
            <a:lvl5pPr marL="1288374" indent="0">
              <a:buNone/>
              <a:defRPr sz="1100" b="1"/>
            </a:lvl5pPr>
            <a:lvl6pPr marL="1610468" indent="0">
              <a:buNone/>
              <a:defRPr sz="1100" b="1"/>
            </a:lvl6pPr>
            <a:lvl7pPr marL="1932562" indent="0">
              <a:buNone/>
              <a:defRPr sz="1100" b="1"/>
            </a:lvl7pPr>
            <a:lvl8pPr marL="2254656" indent="0">
              <a:buNone/>
              <a:defRPr sz="1100" b="1"/>
            </a:lvl8pPr>
            <a:lvl9pPr marL="2576750" indent="0">
              <a:buNone/>
              <a:defRPr sz="11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791486" y="2375517"/>
            <a:ext cx="4170346" cy="4314877"/>
          </a:xfrm>
          <a:prstGeom prst="rect">
            <a:avLst/>
          </a:prstGeom>
        </p:spPr>
        <p:txBody>
          <a:bodyPr lIns="64419" tIns="32209" rIns="64419" bIns="32209"/>
          <a:lstStyle>
            <a:lvl1pPr>
              <a:defRPr sz="1700"/>
            </a:lvl1pPr>
            <a:lvl2pPr>
              <a:defRPr sz="1400"/>
            </a:lvl2pPr>
            <a:lvl3pPr>
              <a:defRPr sz="13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9" y="299504"/>
            <a:ext cx="8489633" cy="1249253"/>
          </a:xfrm>
          <a:prstGeom prst="rect">
            <a:avLst/>
          </a:prstGeom>
        </p:spPr>
        <p:txBody>
          <a:bodyPr lIns="64419" tIns="32209" rIns="64419" bIns="32209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198" y="298365"/>
            <a:ext cx="3102384" cy="1268612"/>
          </a:xfrm>
          <a:prstGeom prst="rect">
            <a:avLst/>
          </a:prstGeom>
        </p:spPr>
        <p:txBody>
          <a:bodyPr lIns="64419" tIns="32209" rIns="64419" bIns="32209" anchor="b"/>
          <a:lstStyle>
            <a:lvl1pPr algn="l">
              <a:defRPr sz="14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688220" y="298363"/>
            <a:ext cx="5273612" cy="6392031"/>
          </a:xfrm>
          <a:prstGeom prst="rect">
            <a:avLst/>
          </a:prstGeom>
        </p:spPr>
        <p:txBody>
          <a:bodyPr lIns="64419" tIns="32209" rIns="64419" bIns="32209"/>
          <a:lstStyle>
            <a:lvl1pPr>
              <a:defRPr sz="2300"/>
            </a:lvl1pPr>
            <a:lvl2pPr>
              <a:defRPr sz="2000"/>
            </a:lvl2pPr>
            <a:lvl3pPr>
              <a:defRPr sz="17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72198" y="1566978"/>
            <a:ext cx="3102384" cy="5123418"/>
          </a:xfrm>
          <a:prstGeom prst="rect">
            <a:avLst/>
          </a:prstGeom>
        </p:spPr>
        <p:txBody>
          <a:bodyPr lIns="64419" tIns="32209" rIns="64419" bIns="32209"/>
          <a:lstStyle>
            <a:lvl1pPr marL="0" indent="0">
              <a:buNone/>
              <a:defRPr sz="1000"/>
            </a:lvl1pPr>
            <a:lvl2pPr marL="322094" indent="0">
              <a:buNone/>
              <a:defRPr sz="900"/>
            </a:lvl2pPr>
            <a:lvl3pPr marL="644187" indent="0">
              <a:buNone/>
              <a:defRPr sz="700"/>
            </a:lvl3pPr>
            <a:lvl4pPr marL="966282" indent="0">
              <a:buNone/>
              <a:defRPr sz="600"/>
            </a:lvl4pPr>
            <a:lvl5pPr marL="1288374" indent="0">
              <a:buNone/>
              <a:defRPr sz="600"/>
            </a:lvl5pPr>
            <a:lvl6pPr marL="1610468" indent="0">
              <a:buNone/>
              <a:defRPr sz="600"/>
            </a:lvl6pPr>
            <a:lvl7pPr marL="1932562" indent="0">
              <a:buNone/>
              <a:defRPr sz="600"/>
            </a:lvl7pPr>
            <a:lvl8pPr marL="2254656" indent="0">
              <a:buNone/>
              <a:defRPr sz="600"/>
            </a:lvl8pPr>
            <a:lvl9pPr marL="2576750" indent="0">
              <a:buNone/>
              <a:defRPr sz="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849075" y="5242991"/>
            <a:ext cx="5659755" cy="618364"/>
          </a:xfrm>
          <a:prstGeom prst="rect">
            <a:avLst/>
          </a:prstGeom>
        </p:spPr>
        <p:txBody>
          <a:bodyPr lIns="64419" tIns="32209" rIns="64419" bIns="32209" anchor="b"/>
          <a:lstStyle>
            <a:lvl1pPr algn="l">
              <a:defRPr sz="14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849075" y="669611"/>
            <a:ext cx="5659755" cy="4493667"/>
          </a:xfrm>
          <a:prstGeom prst="rect">
            <a:avLst/>
          </a:prstGeom>
        </p:spPr>
        <p:txBody>
          <a:bodyPr lIns="64419" tIns="32209" rIns="64419" bIns="32209"/>
          <a:lstStyle>
            <a:lvl1pPr marL="0" indent="0">
              <a:buNone/>
              <a:defRPr sz="2300"/>
            </a:lvl1pPr>
            <a:lvl2pPr marL="322094" indent="0">
              <a:buNone/>
              <a:defRPr sz="2000"/>
            </a:lvl2pPr>
            <a:lvl3pPr marL="644187" indent="0">
              <a:buNone/>
              <a:defRPr sz="1700"/>
            </a:lvl3pPr>
            <a:lvl4pPr marL="966282" indent="0">
              <a:buNone/>
              <a:defRPr sz="1400"/>
            </a:lvl4pPr>
            <a:lvl5pPr marL="1288374" indent="0">
              <a:buNone/>
              <a:defRPr sz="1400"/>
            </a:lvl5pPr>
            <a:lvl6pPr marL="1610468" indent="0">
              <a:buNone/>
              <a:defRPr sz="1400"/>
            </a:lvl6pPr>
            <a:lvl7pPr marL="1932562" indent="0">
              <a:buNone/>
              <a:defRPr sz="1400"/>
            </a:lvl7pPr>
            <a:lvl8pPr marL="2254656" indent="0">
              <a:buNone/>
              <a:defRPr sz="1400"/>
            </a:lvl8pPr>
            <a:lvl9pPr marL="2576750" indent="0">
              <a:buNone/>
              <a:defRPr sz="14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849075" y="5861355"/>
            <a:ext cx="5659755" cy="879146"/>
          </a:xfrm>
          <a:prstGeom prst="rect">
            <a:avLst/>
          </a:prstGeom>
        </p:spPr>
        <p:txBody>
          <a:bodyPr lIns="64419" tIns="32209" rIns="64419" bIns="32209"/>
          <a:lstStyle>
            <a:lvl1pPr marL="0" indent="0">
              <a:buNone/>
              <a:defRPr sz="1000"/>
            </a:lvl1pPr>
            <a:lvl2pPr marL="322094" indent="0">
              <a:buNone/>
              <a:defRPr sz="900"/>
            </a:lvl2pPr>
            <a:lvl3pPr marL="644187" indent="0">
              <a:buNone/>
              <a:defRPr sz="700"/>
            </a:lvl3pPr>
            <a:lvl4pPr marL="966282" indent="0">
              <a:buNone/>
              <a:defRPr sz="600"/>
            </a:lvl4pPr>
            <a:lvl5pPr marL="1288374" indent="0">
              <a:buNone/>
              <a:defRPr sz="600"/>
            </a:lvl5pPr>
            <a:lvl6pPr marL="1610468" indent="0">
              <a:buNone/>
              <a:defRPr sz="600"/>
            </a:lvl6pPr>
            <a:lvl7pPr marL="1932562" indent="0">
              <a:buNone/>
              <a:defRPr sz="600"/>
            </a:lvl7pPr>
            <a:lvl8pPr marL="2254656" indent="0">
              <a:buNone/>
              <a:defRPr sz="600"/>
            </a:lvl8pPr>
            <a:lvl9pPr marL="2576750" indent="0">
              <a:buNone/>
              <a:defRPr sz="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Line 1"/>
          <p:cNvSpPr>
            <a:spLocks noChangeShapeType="1"/>
          </p:cNvSpPr>
          <p:nvPr userDrawn="1"/>
        </p:nvSpPr>
        <p:spPr bwMode="auto">
          <a:xfrm>
            <a:off x="1079500" y="3744000"/>
            <a:ext cx="7272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22" name="Line 44"/>
          <p:cNvSpPr>
            <a:spLocks noChangeShapeType="1"/>
          </p:cNvSpPr>
          <p:nvPr userDrawn="1"/>
        </p:nvSpPr>
        <p:spPr bwMode="auto">
          <a:xfrm>
            <a:off x="4716000" y="1260000"/>
            <a:ext cx="0" cy="4968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23" name="Line 1"/>
          <p:cNvSpPr>
            <a:spLocks noChangeShapeType="1"/>
          </p:cNvSpPr>
          <p:nvPr userDrawn="1"/>
        </p:nvSpPr>
        <p:spPr bwMode="auto">
          <a:xfrm>
            <a:off x="1008063" y="1439863"/>
            <a:ext cx="7416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24" name="Line 6"/>
          <p:cNvSpPr>
            <a:spLocks noChangeShapeType="1"/>
          </p:cNvSpPr>
          <p:nvPr userDrawn="1"/>
        </p:nvSpPr>
        <p:spPr bwMode="auto">
          <a:xfrm>
            <a:off x="1331913" y="1008063"/>
            <a:ext cx="0" cy="5472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25" name="Line 7"/>
          <p:cNvSpPr>
            <a:spLocks noChangeShapeType="1"/>
          </p:cNvSpPr>
          <p:nvPr userDrawn="1"/>
        </p:nvSpPr>
        <p:spPr bwMode="auto">
          <a:xfrm>
            <a:off x="1439863" y="1008063"/>
            <a:ext cx="0" cy="5472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26" name="Line 6"/>
          <p:cNvSpPr>
            <a:spLocks noChangeShapeType="1"/>
          </p:cNvSpPr>
          <p:nvPr userDrawn="1"/>
        </p:nvSpPr>
        <p:spPr bwMode="auto">
          <a:xfrm>
            <a:off x="7992000" y="1008063"/>
            <a:ext cx="0" cy="5472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27" name="Line 7"/>
          <p:cNvSpPr>
            <a:spLocks noChangeShapeType="1"/>
          </p:cNvSpPr>
          <p:nvPr userDrawn="1"/>
        </p:nvSpPr>
        <p:spPr bwMode="auto">
          <a:xfrm>
            <a:off x="8100000" y="1008063"/>
            <a:ext cx="0" cy="5472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28" name="Line 1"/>
          <p:cNvSpPr>
            <a:spLocks noChangeShapeType="1"/>
          </p:cNvSpPr>
          <p:nvPr userDrawn="1"/>
        </p:nvSpPr>
        <p:spPr bwMode="auto">
          <a:xfrm>
            <a:off x="1008063" y="1331913"/>
            <a:ext cx="7416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29" name="Line 1"/>
          <p:cNvSpPr>
            <a:spLocks noChangeShapeType="1"/>
          </p:cNvSpPr>
          <p:nvPr userDrawn="1"/>
        </p:nvSpPr>
        <p:spPr bwMode="auto">
          <a:xfrm>
            <a:off x="1008063" y="6156000"/>
            <a:ext cx="7416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0" name="Line 1"/>
          <p:cNvSpPr>
            <a:spLocks noChangeShapeType="1"/>
          </p:cNvSpPr>
          <p:nvPr userDrawn="1"/>
        </p:nvSpPr>
        <p:spPr bwMode="auto">
          <a:xfrm>
            <a:off x="1008063" y="6048000"/>
            <a:ext cx="7416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1" name="Rectangle 11"/>
          <p:cNvSpPr>
            <a:spLocks noChangeArrowheads="1"/>
          </p:cNvSpPr>
          <p:nvPr userDrawn="1"/>
        </p:nvSpPr>
        <p:spPr bwMode="auto">
          <a:xfrm>
            <a:off x="1331913" y="1331913"/>
            <a:ext cx="6768000" cy="4824000"/>
          </a:xfrm>
          <a:prstGeom prst="rect">
            <a:avLst/>
          </a:prstGeom>
          <a:solidFill>
            <a:srgbClr val="FFFFFF"/>
          </a:solidFill>
          <a:ln w="3175">
            <a:solidFill>
              <a:srgbClr val="00B0F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4" name="Rectangle 186"/>
          <p:cNvSpPr>
            <a:spLocks noChangeArrowheads="1"/>
          </p:cNvSpPr>
          <p:nvPr userDrawn="1"/>
        </p:nvSpPr>
        <p:spPr bwMode="auto">
          <a:xfrm>
            <a:off x="1440000" y="1440000"/>
            <a:ext cx="6552000" cy="4608000"/>
          </a:xfrm>
          <a:prstGeom prst="rect">
            <a:avLst/>
          </a:prstGeom>
          <a:solidFill>
            <a:srgbClr val="FFFFFF"/>
          </a:solidFill>
          <a:ln w="6350">
            <a:solidFill>
              <a:srgbClr val="FF000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5" name="Line 204"/>
          <p:cNvSpPr>
            <a:spLocks noChangeShapeType="1"/>
          </p:cNvSpPr>
          <p:nvPr userDrawn="1"/>
        </p:nvSpPr>
        <p:spPr bwMode="auto">
          <a:xfrm>
            <a:off x="4716000" y="1331913"/>
            <a:ext cx="0" cy="4824000"/>
          </a:xfrm>
          <a:prstGeom prst="line">
            <a:avLst/>
          </a:prstGeom>
          <a:noFill/>
          <a:ln w="3175">
            <a:solidFill>
              <a:srgbClr val="00B0F0"/>
            </a:solidFill>
            <a:prstDash val="dash"/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6" name="AutoShape 99"/>
          <p:cNvSpPr>
            <a:spLocks noChangeArrowheads="1"/>
          </p:cNvSpPr>
          <p:nvPr userDrawn="1"/>
        </p:nvSpPr>
        <p:spPr bwMode="auto">
          <a:xfrm>
            <a:off x="8336024" y="2405212"/>
            <a:ext cx="936625" cy="1296988"/>
          </a:xfrm>
          <a:prstGeom prst="wedgeRoundRectCallout">
            <a:avLst>
              <a:gd name="adj1" fmla="val -75021"/>
              <a:gd name="adj2" fmla="val -36021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00B0F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solidFill>
                  <a:srgbClr val="000000"/>
                </a:solidFill>
                <a:latin typeface="ＭＳ Ｐゴシック" pitchFamily="50" charset="-128"/>
              </a:rPr>
              <a:t>フチなし印刷は塗足しが必要ですので、青い線まで必ず伸ばして配置してください。</a:t>
            </a:r>
            <a:endParaRPr lang="ja-JP" altLang="en-US" sz="1800">
              <a:latin typeface="Arial" charset="0"/>
            </a:endParaRPr>
          </a:p>
        </p:txBody>
      </p:sp>
      <p:sp>
        <p:nvSpPr>
          <p:cNvPr id="48" name="AutoShape 100"/>
          <p:cNvSpPr>
            <a:spLocks noChangeArrowheads="1"/>
          </p:cNvSpPr>
          <p:nvPr userDrawn="1"/>
        </p:nvSpPr>
        <p:spPr bwMode="auto">
          <a:xfrm>
            <a:off x="8285887" y="1706365"/>
            <a:ext cx="746125" cy="576262"/>
          </a:xfrm>
          <a:prstGeom prst="wedgeRoundRectCallout">
            <a:avLst>
              <a:gd name="adj1" fmla="val -89804"/>
              <a:gd name="adj2" fmla="val -39518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latin typeface="ＭＳ Ｐゴシック" pitchFamily="50" charset="-128"/>
              </a:rPr>
              <a:t>赤い線が仕上がり線です。</a:t>
            </a:r>
            <a:endParaRPr lang="ja-JP" altLang="en-US" sz="1800">
              <a:latin typeface="Arial" charset="0"/>
            </a:endParaRPr>
          </a:p>
        </p:txBody>
      </p:sp>
      <p:sp>
        <p:nvSpPr>
          <p:cNvPr id="49" name="Text Box 104"/>
          <p:cNvSpPr txBox="1">
            <a:spLocks noChangeArrowheads="1"/>
          </p:cNvSpPr>
          <p:nvPr userDrawn="1"/>
        </p:nvSpPr>
        <p:spPr bwMode="auto">
          <a:xfrm>
            <a:off x="1457325" y="85725"/>
            <a:ext cx="3432175" cy="669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71984" tIns="71984" rIns="71984" bIns="71984"/>
          <a:lstStyle/>
          <a:p>
            <a:pPr algn="just" defTabSz="934829">
              <a:defRPr/>
            </a:pPr>
            <a:r>
              <a:rPr lang="en-US" altLang="ja-JP" sz="1800" smtClean="0">
                <a:latin typeface="Arial" charset="0"/>
              </a:rPr>
              <a:t>B6</a:t>
            </a:r>
            <a:endParaRPr lang="en-US" altLang="ja-JP" sz="1800">
              <a:latin typeface="Arial" charset="0"/>
            </a:endParaRPr>
          </a:p>
          <a:p>
            <a:pPr algn="just" defTabSz="934829">
              <a:defRPr/>
            </a:pPr>
            <a:r>
              <a:rPr lang="ja-JP" altLang="en-US" sz="800">
                <a:latin typeface="Arial" charset="0"/>
              </a:rPr>
              <a:t>●展開サイズ　</a:t>
            </a:r>
            <a:r>
              <a:rPr lang="en-US" altLang="ja-JP" sz="800" smtClean="0">
                <a:latin typeface="Arial" charset="0"/>
              </a:rPr>
              <a:t>182×128mm</a:t>
            </a:r>
            <a:endParaRPr lang="en-US" altLang="ja-JP" sz="800">
              <a:latin typeface="Arial" charset="0"/>
            </a:endParaRPr>
          </a:p>
        </p:txBody>
      </p:sp>
      <p:sp>
        <p:nvSpPr>
          <p:cNvPr id="56" name="Text Box 74"/>
          <p:cNvSpPr txBox="1">
            <a:spLocks noChangeArrowheads="1"/>
          </p:cNvSpPr>
          <p:nvPr userDrawn="1"/>
        </p:nvSpPr>
        <p:spPr bwMode="auto">
          <a:xfrm>
            <a:off x="4185692" y="1080740"/>
            <a:ext cx="1152525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294">
              <a:spcBef>
                <a:spcPct val="50000"/>
              </a:spcBef>
              <a:defRPr/>
            </a:pPr>
            <a:r>
              <a:rPr lang="en-US" altLang="ja-JP" sz="1200" smtClean="0">
                <a:latin typeface="Arial Black" pitchFamily="34" charset="0"/>
              </a:rPr>
              <a:t>182mm</a:t>
            </a:r>
            <a:endParaRPr lang="ja-JP" altLang="en-US" sz="1200">
              <a:latin typeface="Arial Black" pitchFamily="34" charset="0"/>
            </a:endParaRPr>
          </a:p>
        </p:txBody>
      </p:sp>
      <p:sp>
        <p:nvSpPr>
          <p:cNvPr id="57" name="Text Box 155"/>
          <p:cNvSpPr txBox="1">
            <a:spLocks noChangeArrowheads="1"/>
          </p:cNvSpPr>
          <p:nvPr userDrawn="1"/>
        </p:nvSpPr>
        <p:spPr bwMode="auto">
          <a:xfrm>
            <a:off x="1566342" y="6657951"/>
            <a:ext cx="4675187" cy="576262"/>
          </a:xfrm>
          <a:prstGeom prst="rect">
            <a:avLst/>
          </a:prstGeom>
          <a:solidFill>
            <a:srgbClr val="FFFFFF"/>
          </a:solidFill>
          <a:ln w="12700">
            <a:solidFill>
              <a:srgbClr val="C6D9F1"/>
            </a:solidFill>
            <a:miter lim="800000"/>
            <a:headEnd/>
            <a:tailEnd/>
          </a:ln>
          <a:effectLst/>
        </p:spPr>
        <p:txBody>
          <a:bodyPr vert="horz" wrap="square" lIns="72000" tIns="72000" rIns="72000" bIns="7200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</a:t>
            </a:r>
            <a:r>
              <a:rPr kumimoji="1" 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フチ無し印刷をご希望の場合は、外側の青い線まで色や写真を配置してください。</a:t>
            </a:r>
          </a:p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透過性や半透明、パターンなどは正常に</a:t>
            </a:r>
            <a:r>
              <a:rPr kumimoji="1" lang="ja-JP" altLang="en-US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変換</a:t>
            </a:r>
            <a:r>
              <a:rPr kumimoji="1" 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出来ない場合があります。　</a:t>
            </a:r>
          </a:p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用紙サイズや余白、トンボなどは、変更・移動されないようお願いいたします。</a:t>
            </a:r>
            <a:endParaRPr kumimoji="1" lang="ja-JP" sz="27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pic>
        <p:nvPicPr>
          <p:cNvPr id="32" name="図 31"/>
          <p:cNvPicPr/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xmlns:lc="http://schemas.openxmlformats.org/drawingml/2006/lockedCanvas" xmlns="" val="0"/>
              </a:ext>
            </a:extLst>
          </a:blip>
          <a:stretch>
            <a:fillRect/>
          </a:stretch>
        </p:blipFill>
        <p:spPr>
          <a:xfrm>
            <a:off x="6012606" y="288528"/>
            <a:ext cx="1855470" cy="918845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65379" rtl="0" eaLnBrk="0" fontAlgn="base" hangingPunct="0">
        <a:spcBef>
          <a:spcPct val="0"/>
        </a:spcBef>
        <a:spcAft>
          <a:spcPct val="0"/>
        </a:spcAft>
        <a:defRPr kumimoji="1" sz="4600">
          <a:solidFill>
            <a:schemeClr val="tx2"/>
          </a:solidFill>
          <a:latin typeface="+mj-lt"/>
          <a:ea typeface="+mj-ea"/>
          <a:cs typeface="+mj-cs"/>
        </a:defRPr>
      </a:lvl1pPr>
      <a:lvl2pPr algn="ctr" defTabSz="965379" rtl="0" eaLnBrk="0" fontAlgn="base" hangingPunct="0">
        <a:spcBef>
          <a:spcPct val="0"/>
        </a:spcBef>
        <a:spcAft>
          <a:spcPct val="0"/>
        </a:spcAft>
        <a:defRPr kumimoji="1" sz="46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965379" rtl="0" eaLnBrk="0" fontAlgn="base" hangingPunct="0">
        <a:spcBef>
          <a:spcPct val="0"/>
        </a:spcBef>
        <a:spcAft>
          <a:spcPct val="0"/>
        </a:spcAft>
        <a:defRPr kumimoji="1" sz="46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965379" rtl="0" eaLnBrk="0" fontAlgn="base" hangingPunct="0">
        <a:spcBef>
          <a:spcPct val="0"/>
        </a:spcBef>
        <a:spcAft>
          <a:spcPct val="0"/>
        </a:spcAft>
        <a:defRPr kumimoji="1" sz="46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965379" rtl="0" eaLnBrk="0" fontAlgn="base" hangingPunct="0">
        <a:spcBef>
          <a:spcPct val="0"/>
        </a:spcBef>
        <a:spcAft>
          <a:spcPct val="0"/>
        </a:spcAft>
        <a:defRPr kumimoji="1" sz="46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322094" algn="ctr" defTabSz="966282" rtl="0" fontAlgn="base">
        <a:spcBef>
          <a:spcPct val="0"/>
        </a:spcBef>
        <a:spcAft>
          <a:spcPct val="0"/>
        </a:spcAft>
        <a:defRPr kumimoji="1" sz="46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644187" algn="ctr" defTabSz="966282" rtl="0" fontAlgn="base">
        <a:spcBef>
          <a:spcPct val="0"/>
        </a:spcBef>
        <a:spcAft>
          <a:spcPct val="0"/>
        </a:spcAft>
        <a:defRPr kumimoji="1" sz="46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966282" algn="ctr" defTabSz="966282" rtl="0" fontAlgn="base">
        <a:spcBef>
          <a:spcPct val="0"/>
        </a:spcBef>
        <a:spcAft>
          <a:spcPct val="0"/>
        </a:spcAft>
        <a:defRPr kumimoji="1" sz="46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288374" algn="ctr" defTabSz="966282" rtl="0" fontAlgn="base">
        <a:spcBef>
          <a:spcPct val="0"/>
        </a:spcBef>
        <a:spcAft>
          <a:spcPct val="0"/>
        </a:spcAft>
        <a:defRPr kumimoji="1" sz="46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61318" indent="-361318" algn="l" defTabSz="965379" rtl="0" eaLnBrk="0" fontAlgn="base" hangingPunct="0">
        <a:spcBef>
          <a:spcPct val="20000"/>
        </a:spcBef>
        <a:spcAft>
          <a:spcPct val="0"/>
        </a:spcAft>
        <a:buChar char="•"/>
        <a:defRPr kumimoji="1" sz="3400">
          <a:solidFill>
            <a:schemeClr val="tx1"/>
          </a:solidFill>
          <a:latin typeface="+mn-lt"/>
          <a:ea typeface="+mn-ea"/>
          <a:cs typeface="+mn-cs"/>
        </a:defRPr>
      </a:lvl1pPr>
      <a:lvl2pPr marL="784161" indent="-300912" algn="l" defTabSz="965379" rtl="0" eaLnBrk="0" fontAlgn="base" hangingPunct="0">
        <a:spcBef>
          <a:spcPct val="20000"/>
        </a:spcBef>
        <a:spcAft>
          <a:spcPct val="0"/>
        </a:spcAft>
        <a:buChar char="–"/>
        <a:defRPr kumimoji="1" sz="3000">
          <a:solidFill>
            <a:schemeClr val="tx1"/>
          </a:solidFill>
          <a:latin typeface="+mn-lt"/>
          <a:ea typeface="+mn-ea"/>
        </a:defRPr>
      </a:lvl2pPr>
      <a:lvl3pPr marL="1207004" indent="-240506" algn="l" defTabSz="965379" rtl="0" eaLnBrk="0" fontAlgn="base" hangingPunct="0">
        <a:spcBef>
          <a:spcPct val="20000"/>
        </a:spcBef>
        <a:spcAft>
          <a:spcPct val="0"/>
        </a:spcAft>
        <a:buChar char="•"/>
        <a:defRPr kumimoji="1" sz="2600">
          <a:solidFill>
            <a:schemeClr val="tx1"/>
          </a:solidFill>
          <a:latin typeface="+mn-lt"/>
          <a:ea typeface="+mn-ea"/>
        </a:defRPr>
      </a:lvl3pPr>
      <a:lvl4pPr marL="1691371" indent="-240506" algn="l" defTabSz="965379" rtl="0" eaLnBrk="0" fontAlgn="base" hangingPunct="0">
        <a:spcBef>
          <a:spcPct val="20000"/>
        </a:spcBef>
        <a:spcAft>
          <a:spcPct val="0"/>
        </a:spcAft>
        <a:buChar char="–"/>
        <a:defRPr kumimoji="1" sz="2100">
          <a:solidFill>
            <a:schemeClr val="tx1"/>
          </a:solidFill>
          <a:latin typeface="+mn-lt"/>
          <a:ea typeface="+mn-ea"/>
        </a:defRPr>
      </a:lvl4pPr>
      <a:lvl5pPr marL="2174620" indent="-240506" algn="l" defTabSz="965379" rtl="0" eaLnBrk="0" fontAlgn="base" hangingPunct="0">
        <a:spcBef>
          <a:spcPct val="20000"/>
        </a:spcBef>
        <a:spcAft>
          <a:spcPct val="0"/>
        </a:spcAft>
        <a:buChar char="»"/>
        <a:defRPr kumimoji="1" sz="2100">
          <a:solidFill>
            <a:schemeClr val="tx1"/>
          </a:solidFill>
          <a:latin typeface="+mn-lt"/>
          <a:ea typeface="+mn-ea"/>
        </a:defRPr>
      </a:lvl5pPr>
      <a:lvl6pPr marL="2497345" indent="-241570" algn="l" defTabSz="966282" rtl="0" fontAlgn="base">
        <a:spcBef>
          <a:spcPct val="20000"/>
        </a:spcBef>
        <a:spcAft>
          <a:spcPct val="0"/>
        </a:spcAft>
        <a:buChar char="»"/>
        <a:defRPr kumimoji="1" sz="2100">
          <a:solidFill>
            <a:schemeClr val="tx1"/>
          </a:solidFill>
          <a:latin typeface="+mn-lt"/>
          <a:ea typeface="+mn-ea"/>
        </a:defRPr>
      </a:lvl6pPr>
      <a:lvl7pPr marL="2819439" indent="-241570" algn="l" defTabSz="966282" rtl="0" fontAlgn="base">
        <a:spcBef>
          <a:spcPct val="20000"/>
        </a:spcBef>
        <a:spcAft>
          <a:spcPct val="0"/>
        </a:spcAft>
        <a:buChar char="»"/>
        <a:defRPr kumimoji="1" sz="2100">
          <a:solidFill>
            <a:schemeClr val="tx1"/>
          </a:solidFill>
          <a:latin typeface="+mn-lt"/>
          <a:ea typeface="+mn-ea"/>
        </a:defRPr>
      </a:lvl7pPr>
      <a:lvl8pPr marL="3141533" indent="-241570" algn="l" defTabSz="966282" rtl="0" fontAlgn="base">
        <a:spcBef>
          <a:spcPct val="20000"/>
        </a:spcBef>
        <a:spcAft>
          <a:spcPct val="0"/>
        </a:spcAft>
        <a:buChar char="»"/>
        <a:defRPr kumimoji="1" sz="2100">
          <a:solidFill>
            <a:schemeClr val="tx1"/>
          </a:solidFill>
          <a:latin typeface="+mn-lt"/>
          <a:ea typeface="+mn-ea"/>
        </a:defRPr>
      </a:lvl8pPr>
      <a:lvl9pPr marL="3463627" indent="-241570" algn="l" defTabSz="966282" rtl="0" fontAlgn="base">
        <a:spcBef>
          <a:spcPct val="20000"/>
        </a:spcBef>
        <a:spcAft>
          <a:spcPct val="0"/>
        </a:spcAft>
        <a:buChar char="»"/>
        <a:defRPr kumimoji="1" sz="21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644187" rtl="0" eaLnBrk="1" latinLnBrk="0" hangingPunct="1"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22094" algn="l" defTabSz="644187" rtl="0" eaLnBrk="1" latinLnBrk="0" hangingPunct="1"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44187" algn="l" defTabSz="644187" rtl="0" eaLnBrk="1" latinLnBrk="0" hangingPunct="1"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966282" algn="l" defTabSz="644187" rtl="0" eaLnBrk="1" latinLnBrk="0" hangingPunct="1"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288374" algn="l" defTabSz="644187" rtl="0" eaLnBrk="1" latinLnBrk="0" hangingPunct="1"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10468" algn="l" defTabSz="644187" rtl="0" eaLnBrk="1" latinLnBrk="0" hangingPunct="1"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932562" algn="l" defTabSz="644187" rtl="0" eaLnBrk="1" latinLnBrk="0" hangingPunct="1"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254656" algn="l" defTabSz="644187" rtl="0" eaLnBrk="1" latinLnBrk="0" hangingPunct="1"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576750" algn="l" defTabSz="644187" rtl="0" eaLnBrk="1" latinLnBrk="0" hangingPunct="1"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196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標準デザイン</vt:lpstr>
      <vt:lpstr>スライド 1</vt:lpstr>
    </vt:vector>
  </TitlesOfParts>
  <Company>matsuo-print.com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Ex-Image-L</dc:creator>
  <cp:lastModifiedBy>matsuo-print.com</cp:lastModifiedBy>
  <cp:revision>20</cp:revision>
  <dcterms:created xsi:type="dcterms:W3CDTF">2010-06-02T01:56:44Z</dcterms:created>
  <dcterms:modified xsi:type="dcterms:W3CDTF">2018-03-17T05:40:58Z</dcterms:modified>
</cp:coreProperties>
</file>

<file path=docProps/thumbnail.jpeg>
</file>