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489825" cy="9432925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22026" indent="1471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845523" indent="1471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269018" indent="1471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692514" indent="1471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117481" algn="l" defTabSz="846992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540977" algn="l" defTabSz="846992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2964473" algn="l" defTabSz="846992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387969" algn="l" defTabSz="846992" rtl="0" eaLnBrk="1" latinLnBrk="0" hangingPunct="1">
      <a:defRPr kumimoji="1" sz="24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 snapToObjects="1">
      <p:cViewPr>
        <p:scale>
          <a:sx n="77" d="100"/>
          <a:sy n="77" d="100"/>
        </p:scale>
        <p:origin x="-3228" y="-444"/>
      </p:cViewPr>
      <p:guideLst>
        <p:guide orient="horz" pos="2971"/>
        <p:guide pos="23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1518" y="2930135"/>
            <a:ext cx="6366789" cy="2022262"/>
          </a:xfrm>
          <a:prstGeom prst="rect">
            <a:avLst/>
          </a:prstGeom>
        </p:spPr>
        <p:txBody>
          <a:bodyPr lIns="84680" tIns="42340" rIns="84680" bIns="4234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23913" y="5345372"/>
            <a:ext cx="5242877" cy="2410940"/>
          </a:xfrm>
          <a:prstGeom prst="rect">
            <a:avLst/>
          </a:prstGeom>
        </p:spPr>
        <p:txBody>
          <a:bodyPr lIns="84680" tIns="42340" rIns="84680" bIns="42340"/>
          <a:lstStyle>
            <a:lvl1pPr marL="0" indent="0" algn="ctr">
              <a:buNone/>
              <a:defRPr/>
            </a:lvl1pPr>
            <a:lvl2pPr marL="423402" indent="0" algn="ctr">
              <a:buNone/>
              <a:defRPr/>
            </a:lvl2pPr>
            <a:lvl3pPr marL="846803" indent="0" algn="ctr">
              <a:buNone/>
              <a:defRPr/>
            </a:lvl3pPr>
            <a:lvl4pPr marL="1270205" indent="0" algn="ctr">
              <a:buNone/>
              <a:defRPr/>
            </a:lvl4pPr>
            <a:lvl5pPr marL="1693605" indent="0" algn="ctr">
              <a:buNone/>
              <a:defRPr/>
            </a:lvl5pPr>
            <a:lvl6pPr marL="2117007" indent="0" algn="ctr">
              <a:buNone/>
              <a:defRPr/>
            </a:lvl6pPr>
            <a:lvl7pPr marL="2540408" indent="0" algn="ctr">
              <a:buNone/>
              <a:defRPr/>
            </a:lvl7pPr>
            <a:lvl8pPr marL="2963808" indent="0" algn="ctr">
              <a:buNone/>
              <a:defRPr/>
            </a:lvl8pPr>
            <a:lvl9pPr marL="3387212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930" y="377207"/>
            <a:ext cx="6740843" cy="1573349"/>
          </a:xfrm>
          <a:prstGeom prst="rect">
            <a:avLst/>
          </a:prstGeom>
        </p:spPr>
        <p:txBody>
          <a:bodyPr lIns="84680" tIns="42340" rIns="84680" bIns="4234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4930" y="2201543"/>
            <a:ext cx="6740843" cy="6224555"/>
          </a:xfrm>
          <a:prstGeom prst="rect">
            <a:avLst/>
          </a:prstGeom>
        </p:spPr>
        <p:txBody>
          <a:bodyPr vert="eaVert" lIns="84680" tIns="42340" rIns="84680" bIns="4234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31219" y="377205"/>
            <a:ext cx="1684554" cy="8048894"/>
          </a:xfrm>
          <a:prstGeom prst="rect">
            <a:avLst/>
          </a:prstGeom>
        </p:spPr>
        <p:txBody>
          <a:bodyPr vert="eaVert" lIns="84680" tIns="42340" rIns="84680" bIns="4234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4931" y="377205"/>
            <a:ext cx="4972192" cy="8048894"/>
          </a:xfrm>
          <a:prstGeom prst="rect">
            <a:avLst/>
          </a:prstGeom>
        </p:spPr>
        <p:txBody>
          <a:bodyPr vert="eaVert" lIns="84680" tIns="42340" rIns="84680" bIns="4234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930" y="377207"/>
            <a:ext cx="6740843" cy="1573349"/>
          </a:xfrm>
          <a:prstGeom prst="rect">
            <a:avLst/>
          </a:prstGeom>
        </p:spPr>
        <p:txBody>
          <a:bodyPr lIns="84680" tIns="42340" rIns="84680" bIns="4234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74930" y="2201543"/>
            <a:ext cx="6740843" cy="6224555"/>
          </a:xfrm>
          <a:prstGeom prst="rect">
            <a:avLst/>
          </a:prstGeom>
        </p:spPr>
        <p:txBody>
          <a:bodyPr lIns="84680" tIns="42340" rIns="84680" bIns="42340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1302" y="6061053"/>
            <a:ext cx="6366789" cy="1874539"/>
          </a:xfrm>
          <a:prstGeom prst="rect">
            <a:avLst/>
          </a:prstGeom>
        </p:spPr>
        <p:txBody>
          <a:bodyPr lIns="84680" tIns="42340" rIns="84680" bIns="42340" anchor="t"/>
          <a:lstStyle>
            <a:lvl1pPr algn="l">
              <a:defRPr sz="38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91302" y="3998634"/>
            <a:ext cx="6366789" cy="2062422"/>
          </a:xfrm>
          <a:prstGeom prst="rect">
            <a:avLst/>
          </a:prstGeom>
        </p:spPr>
        <p:txBody>
          <a:bodyPr lIns="84680" tIns="42340" rIns="84680" bIns="42340" anchor="b"/>
          <a:lstStyle>
            <a:lvl1pPr marL="0" indent="0">
              <a:buNone/>
              <a:defRPr sz="1800"/>
            </a:lvl1pPr>
            <a:lvl2pPr marL="423402" indent="0">
              <a:buNone/>
              <a:defRPr sz="1700"/>
            </a:lvl2pPr>
            <a:lvl3pPr marL="846803" indent="0">
              <a:buNone/>
              <a:defRPr sz="1500"/>
            </a:lvl3pPr>
            <a:lvl4pPr marL="1270205" indent="0">
              <a:buNone/>
              <a:defRPr sz="1300"/>
            </a:lvl4pPr>
            <a:lvl5pPr marL="1693605" indent="0">
              <a:buNone/>
              <a:defRPr sz="1300"/>
            </a:lvl5pPr>
            <a:lvl6pPr marL="2117007" indent="0">
              <a:buNone/>
              <a:defRPr sz="1300"/>
            </a:lvl6pPr>
            <a:lvl7pPr marL="2540408" indent="0">
              <a:buNone/>
              <a:defRPr sz="1300"/>
            </a:lvl7pPr>
            <a:lvl8pPr marL="2963808" indent="0">
              <a:buNone/>
              <a:defRPr sz="1300"/>
            </a:lvl8pPr>
            <a:lvl9pPr marL="3387212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930" y="377207"/>
            <a:ext cx="6740843" cy="1573349"/>
          </a:xfrm>
          <a:prstGeom prst="rect">
            <a:avLst/>
          </a:prstGeom>
        </p:spPr>
        <p:txBody>
          <a:bodyPr lIns="84680" tIns="42340" rIns="84680" bIns="4234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74932" y="2201543"/>
            <a:ext cx="3327935" cy="6224555"/>
          </a:xfrm>
          <a:prstGeom prst="rect">
            <a:avLst/>
          </a:prstGeom>
        </p:spPr>
        <p:txBody>
          <a:bodyPr lIns="84680" tIns="42340" rIns="84680" bIns="42340"/>
          <a:lstStyle>
            <a:lvl1pPr>
              <a:defRPr sz="2600"/>
            </a:lvl1pPr>
            <a:lvl2pPr>
              <a:defRPr sz="23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786962" y="2201543"/>
            <a:ext cx="3328811" cy="6224555"/>
          </a:xfrm>
          <a:prstGeom prst="rect">
            <a:avLst/>
          </a:prstGeom>
        </p:spPr>
        <p:txBody>
          <a:bodyPr lIns="84680" tIns="42340" rIns="84680" bIns="42340"/>
          <a:lstStyle>
            <a:lvl1pPr>
              <a:defRPr sz="2600"/>
            </a:lvl1pPr>
            <a:lvl2pPr>
              <a:defRPr sz="23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930" y="377207"/>
            <a:ext cx="6740843" cy="1573349"/>
          </a:xfrm>
          <a:prstGeom prst="rect">
            <a:avLst/>
          </a:prstGeom>
        </p:spPr>
        <p:txBody>
          <a:bodyPr lIns="84680" tIns="42340" rIns="84680" bIns="42340"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74930" y="2111188"/>
            <a:ext cx="3308664" cy="880617"/>
          </a:xfrm>
          <a:prstGeom prst="rect">
            <a:avLst/>
          </a:prstGeom>
        </p:spPr>
        <p:txBody>
          <a:bodyPr lIns="84680" tIns="42340" rIns="84680" bIns="42340" anchor="b"/>
          <a:lstStyle>
            <a:lvl1pPr marL="0" indent="0">
              <a:buNone/>
              <a:defRPr sz="2300" b="1"/>
            </a:lvl1pPr>
            <a:lvl2pPr marL="423402" indent="0">
              <a:buNone/>
              <a:defRPr sz="1800" b="1"/>
            </a:lvl2pPr>
            <a:lvl3pPr marL="846803" indent="0">
              <a:buNone/>
              <a:defRPr sz="1700" b="1"/>
            </a:lvl3pPr>
            <a:lvl4pPr marL="1270205" indent="0">
              <a:buNone/>
              <a:defRPr sz="1500" b="1"/>
            </a:lvl4pPr>
            <a:lvl5pPr marL="1693605" indent="0">
              <a:buNone/>
              <a:defRPr sz="1500" b="1"/>
            </a:lvl5pPr>
            <a:lvl6pPr marL="2117007" indent="0">
              <a:buNone/>
              <a:defRPr sz="1500" b="1"/>
            </a:lvl6pPr>
            <a:lvl7pPr marL="2540408" indent="0">
              <a:buNone/>
              <a:defRPr sz="1500" b="1"/>
            </a:lvl7pPr>
            <a:lvl8pPr marL="2963808" indent="0">
              <a:buNone/>
              <a:defRPr sz="1500" b="1"/>
            </a:lvl8pPr>
            <a:lvl9pPr marL="3387212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74930" y="2991802"/>
            <a:ext cx="3308664" cy="5434295"/>
          </a:xfrm>
          <a:prstGeom prst="rect">
            <a:avLst/>
          </a:prstGeom>
        </p:spPr>
        <p:txBody>
          <a:bodyPr lIns="84680" tIns="42340" rIns="84680" bIns="42340"/>
          <a:lstStyle>
            <a:lvl1pPr>
              <a:defRPr sz="23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804483" y="2111188"/>
            <a:ext cx="3311290" cy="880617"/>
          </a:xfrm>
          <a:prstGeom prst="rect">
            <a:avLst/>
          </a:prstGeom>
        </p:spPr>
        <p:txBody>
          <a:bodyPr lIns="84680" tIns="42340" rIns="84680" bIns="42340" anchor="b"/>
          <a:lstStyle>
            <a:lvl1pPr marL="0" indent="0">
              <a:buNone/>
              <a:defRPr sz="2300" b="1"/>
            </a:lvl1pPr>
            <a:lvl2pPr marL="423402" indent="0">
              <a:buNone/>
              <a:defRPr sz="1800" b="1"/>
            </a:lvl2pPr>
            <a:lvl3pPr marL="846803" indent="0">
              <a:buNone/>
              <a:defRPr sz="1700" b="1"/>
            </a:lvl3pPr>
            <a:lvl4pPr marL="1270205" indent="0">
              <a:buNone/>
              <a:defRPr sz="1500" b="1"/>
            </a:lvl4pPr>
            <a:lvl5pPr marL="1693605" indent="0">
              <a:buNone/>
              <a:defRPr sz="1500" b="1"/>
            </a:lvl5pPr>
            <a:lvl6pPr marL="2117007" indent="0">
              <a:buNone/>
              <a:defRPr sz="1500" b="1"/>
            </a:lvl6pPr>
            <a:lvl7pPr marL="2540408" indent="0">
              <a:buNone/>
              <a:defRPr sz="1500" b="1"/>
            </a:lvl7pPr>
            <a:lvl8pPr marL="2963808" indent="0">
              <a:buNone/>
              <a:defRPr sz="1500" b="1"/>
            </a:lvl8pPr>
            <a:lvl9pPr marL="3387212" indent="0">
              <a:buNone/>
              <a:defRPr sz="15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804483" y="2991802"/>
            <a:ext cx="3311290" cy="5434295"/>
          </a:xfrm>
          <a:prstGeom prst="rect">
            <a:avLst/>
          </a:prstGeom>
        </p:spPr>
        <p:txBody>
          <a:bodyPr lIns="84680" tIns="42340" rIns="84680" bIns="42340"/>
          <a:lstStyle>
            <a:lvl1pPr>
              <a:defRPr sz="23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930" y="377207"/>
            <a:ext cx="6740843" cy="1573349"/>
          </a:xfrm>
          <a:prstGeom prst="rect">
            <a:avLst/>
          </a:prstGeom>
        </p:spPr>
        <p:txBody>
          <a:bodyPr lIns="84680" tIns="42340" rIns="84680" bIns="42340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4930" y="375772"/>
            <a:ext cx="2463320" cy="1597732"/>
          </a:xfrm>
          <a:prstGeom prst="rect">
            <a:avLst/>
          </a:prstGeom>
        </p:spPr>
        <p:txBody>
          <a:bodyPr lIns="84680" tIns="42340" rIns="84680" bIns="42340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28479" y="375769"/>
            <a:ext cx="4187294" cy="8050328"/>
          </a:xfrm>
          <a:prstGeom prst="rect">
            <a:avLst/>
          </a:prstGeom>
        </p:spPr>
        <p:txBody>
          <a:bodyPr lIns="84680" tIns="42340" rIns="84680" bIns="42340"/>
          <a:lstStyle>
            <a:lvl1pPr>
              <a:defRPr sz="3000"/>
            </a:lvl1pPr>
            <a:lvl2pPr>
              <a:defRPr sz="2600"/>
            </a:lvl2pPr>
            <a:lvl3pPr>
              <a:defRPr sz="23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74930" y="1973504"/>
            <a:ext cx="2463320" cy="6452597"/>
          </a:xfrm>
          <a:prstGeom prst="rect">
            <a:avLst/>
          </a:prstGeom>
        </p:spPr>
        <p:txBody>
          <a:bodyPr lIns="84680" tIns="42340" rIns="84680" bIns="42340"/>
          <a:lstStyle>
            <a:lvl1pPr marL="0" indent="0">
              <a:buNone/>
              <a:defRPr sz="1300"/>
            </a:lvl1pPr>
            <a:lvl2pPr marL="423402" indent="0">
              <a:buNone/>
              <a:defRPr sz="1100"/>
            </a:lvl2pPr>
            <a:lvl3pPr marL="846803" indent="0">
              <a:buNone/>
              <a:defRPr sz="900"/>
            </a:lvl3pPr>
            <a:lvl4pPr marL="1270205" indent="0">
              <a:buNone/>
              <a:defRPr sz="900"/>
            </a:lvl4pPr>
            <a:lvl5pPr marL="1693605" indent="0">
              <a:buNone/>
              <a:defRPr sz="900"/>
            </a:lvl5pPr>
            <a:lvl6pPr marL="2117007" indent="0">
              <a:buNone/>
              <a:defRPr sz="900"/>
            </a:lvl6pPr>
            <a:lvl7pPr marL="2540408" indent="0">
              <a:buNone/>
              <a:defRPr sz="900"/>
            </a:lvl7pPr>
            <a:lvl8pPr marL="2963808" indent="0">
              <a:buNone/>
              <a:defRPr sz="900"/>
            </a:lvl8pPr>
            <a:lvl9pPr marL="338721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8183" y="6603191"/>
            <a:ext cx="4493895" cy="778788"/>
          </a:xfrm>
          <a:prstGeom prst="rect">
            <a:avLst/>
          </a:prstGeom>
        </p:spPr>
        <p:txBody>
          <a:bodyPr lIns="84680" tIns="42340" rIns="84680" bIns="42340" anchor="b"/>
          <a:lstStyle>
            <a:lvl1pPr algn="l">
              <a:defRPr sz="18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468183" y="843330"/>
            <a:ext cx="4493895" cy="5659468"/>
          </a:xfrm>
          <a:prstGeom prst="rect">
            <a:avLst/>
          </a:prstGeom>
        </p:spPr>
        <p:txBody>
          <a:bodyPr lIns="84680" tIns="42340" rIns="84680" bIns="42340"/>
          <a:lstStyle>
            <a:lvl1pPr marL="0" indent="0">
              <a:buNone/>
              <a:defRPr sz="3000"/>
            </a:lvl1pPr>
            <a:lvl2pPr marL="423402" indent="0">
              <a:buNone/>
              <a:defRPr sz="2600"/>
            </a:lvl2pPr>
            <a:lvl3pPr marL="846803" indent="0">
              <a:buNone/>
              <a:defRPr sz="2300"/>
            </a:lvl3pPr>
            <a:lvl4pPr marL="1270205" indent="0">
              <a:buNone/>
              <a:defRPr sz="1800"/>
            </a:lvl4pPr>
            <a:lvl5pPr marL="1693605" indent="0">
              <a:buNone/>
              <a:defRPr sz="1800"/>
            </a:lvl5pPr>
            <a:lvl6pPr marL="2117007" indent="0">
              <a:buNone/>
              <a:defRPr sz="1800"/>
            </a:lvl6pPr>
            <a:lvl7pPr marL="2540408" indent="0">
              <a:buNone/>
              <a:defRPr sz="1800"/>
            </a:lvl7pPr>
            <a:lvl8pPr marL="2963808" indent="0">
              <a:buNone/>
              <a:defRPr sz="1800"/>
            </a:lvl8pPr>
            <a:lvl9pPr marL="3387212" indent="0">
              <a:buNone/>
              <a:defRPr sz="18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468183" y="7381978"/>
            <a:ext cx="4493895" cy="1107225"/>
          </a:xfrm>
          <a:prstGeom prst="rect">
            <a:avLst/>
          </a:prstGeom>
        </p:spPr>
        <p:txBody>
          <a:bodyPr lIns="84680" tIns="42340" rIns="84680" bIns="42340"/>
          <a:lstStyle>
            <a:lvl1pPr marL="0" indent="0">
              <a:buNone/>
              <a:defRPr sz="1300"/>
            </a:lvl1pPr>
            <a:lvl2pPr marL="423402" indent="0">
              <a:buNone/>
              <a:defRPr sz="1100"/>
            </a:lvl2pPr>
            <a:lvl3pPr marL="846803" indent="0">
              <a:buNone/>
              <a:defRPr sz="900"/>
            </a:lvl3pPr>
            <a:lvl4pPr marL="1270205" indent="0">
              <a:buNone/>
              <a:defRPr sz="900"/>
            </a:lvl4pPr>
            <a:lvl5pPr marL="1693605" indent="0">
              <a:buNone/>
              <a:defRPr sz="900"/>
            </a:lvl5pPr>
            <a:lvl6pPr marL="2117007" indent="0">
              <a:buNone/>
              <a:defRPr sz="900"/>
            </a:lvl6pPr>
            <a:lvl7pPr marL="2540408" indent="0">
              <a:buNone/>
              <a:defRPr sz="900"/>
            </a:lvl7pPr>
            <a:lvl8pPr marL="2963808" indent="0">
              <a:buNone/>
              <a:defRPr sz="900"/>
            </a:lvl8pPr>
            <a:lvl9pPr marL="3387212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Line 1"/>
          <p:cNvSpPr>
            <a:spLocks noChangeShapeType="1"/>
          </p:cNvSpPr>
          <p:nvPr userDrawn="1"/>
        </p:nvSpPr>
        <p:spPr bwMode="auto">
          <a:xfrm>
            <a:off x="1079499" y="4716000"/>
            <a:ext cx="5328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44"/>
          <p:cNvSpPr>
            <a:spLocks noChangeShapeType="1"/>
          </p:cNvSpPr>
          <p:nvPr userDrawn="1"/>
        </p:nvSpPr>
        <p:spPr bwMode="auto">
          <a:xfrm>
            <a:off x="3744000" y="1260000"/>
            <a:ext cx="0" cy="691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1"/>
          <p:cNvSpPr>
            <a:spLocks noChangeShapeType="1"/>
          </p:cNvSpPr>
          <p:nvPr userDrawn="1"/>
        </p:nvSpPr>
        <p:spPr bwMode="auto">
          <a:xfrm>
            <a:off x="1008063" y="1439863"/>
            <a:ext cx="54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4" name="Line 6"/>
          <p:cNvSpPr>
            <a:spLocks noChangeShapeType="1"/>
          </p:cNvSpPr>
          <p:nvPr userDrawn="1"/>
        </p:nvSpPr>
        <p:spPr bwMode="auto">
          <a:xfrm>
            <a:off x="1331912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5" name="Line 7"/>
          <p:cNvSpPr>
            <a:spLocks noChangeShapeType="1"/>
          </p:cNvSpPr>
          <p:nvPr userDrawn="1"/>
        </p:nvSpPr>
        <p:spPr bwMode="auto">
          <a:xfrm>
            <a:off x="1439863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6" name="Line 6"/>
          <p:cNvSpPr>
            <a:spLocks noChangeShapeType="1"/>
          </p:cNvSpPr>
          <p:nvPr userDrawn="1"/>
        </p:nvSpPr>
        <p:spPr bwMode="auto">
          <a:xfrm>
            <a:off x="6047784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7" name="Line 7"/>
          <p:cNvSpPr>
            <a:spLocks noChangeShapeType="1"/>
          </p:cNvSpPr>
          <p:nvPr userDrawn="1"/>
        </p:nvSpPr>
        <p:spPr bwMode="auto">
          <a:xfrm>
            <a:off x="6155784" y="1008063"/>
            <a:ext cx="0" cy="741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8" name="Line 1"/>
          <p:cNvSpPr>
            <a:spLocks noChangeShapeType="1"/>
          </p:cNvSpPr>
          <p:nvPr userDrawn="1"/>
        </p:nvSpPr>
        <p:spPr bwMode="auto">
          <a:xfrm>
            <a:off x="1008063" y="1331913"/>
            <a:ext cx="54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9" name="Line 1"/>
          <p:cNvSpPr>
            <a:spLocks noChangeShapeType="1"/>
          </p:cNvSpPr>
          <p:nvPr userDrawn="1"/>
        </p:nvSpPr>
        <p:spPr bwMode="auto">
          <a:xfrm>
            <a:off x="1008063" y="8100000"/>
            <a:ext cx="54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0" name="Line 1"/>
          <p:cNvSpPr>
            <a:spLocks noChangeShapeType="1"/>
          </p:cNvSpPr>
          <p:nvPr userDrawn="1"/>
        </p:nvSpPr>
        <p:spPr bwMode="auto">
          <a:xfrm>
            <a:off x="1008063" y="7992000"/>
            <a:ext cx="547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1" name="Rectangle 11"/>
          <p:cNvSpPr>
            <a:spLocks noChangeArrowheads="1"/>
          </p:cNvSpPr>
          <p:nvPr userDrawn="1"/>
        </p:nvSpPr>
        <p:spPr bwMode="auto">
          <a:xfrm>
            <a:off x="1331913" y="1331913"/>
            <a:ext cx="4824000" cy="676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4" name="Rectangle 186"/>
          <p:cNvSpPr>
            <a:spLocks noChangeArrowheads="1"/>
          </p:cNvSpPr>
          <p:nvPr userDrawn="1"/>
        </p:nvSpPr>
        <p:spPr bwMode="auto">
          <a:xfrm>
            <a:off x="1439864" y="1439863"/>
            <a:ext cx="4608000" cy="655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35" name="Line 204"/>
          <p:cNvSpPr>
            <a:spLocks noChangeShapeType="1"/>
          </p:cNvSpPr>
          <p:nvPr userDrawn="1"/>
        </p:nvSpPr>
        <p:spPr bwMode="auto">
          <a:xfrm>
            <a:off x="1332000" y="4716000"/>
            <a:ext cx="4824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6" name="AutoShape 99"/>
          <p:cNvSpPr>
            <a:spLocks noChangeArrowheads="1"/>
          </p:cNvSpPr>
          <p:nvPr userDrawn="1"/>
        </p:nvSpPr>
        <p:spPr bwMode="auto">
          <a:xfrm>
            <a:off x="6416922" y="2544773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8" name="AutoShape 100"/>
          <p:cNvSpPr>
            <a:spLocks noChangeArrowheads="1"/>
          </p:cNvSpPr>
          <p:nvPr userDrawn="1"/>
        </p:nvSpPr>
        <p:spPr bwMode="auto">
          <a:xfrm>
            <a:off x="6344228" y="1790937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49" name="Text Box 104"/>
          <p:cNvSpPr txBox="1">
            <a:spLocks noChangeArrowheads="1"/>
          </p:cNvSpPr>
          <p:nvPr userDrawn="1"/>
        </p:nvSpPr>
        <p:spPr bwMode="auto">
          <a:xfrm>
            <a:off x="1457327" y="85726"/>
            <a:ext cx="167496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smtClean="0">
                <a:latin typeface="Arial" charset="0"/>
              </a:rPr>
              <a:t>B6</a:t>
            </a:r>
            <a:r>
              <a:rPr lang="ja-JP" altLang="en-US" sz="1800" smtClean="0">
                <a:latin typeface="Arial" charset="0"/>
              </a:rPr>
              <a:t>（タテ）</a:t>
            </a:r>
            <a:endParaRPr lang="en-US" altLang="ja-JP" sz="180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>
                <a:latin typeface="Arial" charset="0"/>
              </a:rPr>
              <a:t>●展開サイズ　</a:t>
            </a:r>
            <a:r>
              <a:rPr lang="en-US" altLang="ja-JP" sz="800" smtClean="0">
                <a:latin typeface="Arial" charset="0"/>
              </a:rPr>
              <a:t>128×182mm</a:t>
            </a:r>
            <a:endParaRPr lang="en-US" altLang="ja-JP" sz="800">
              <a:latin typeface="Arial" charset="0"/>
            </a:endParaRPr>
          </a:p>
        </p:txBody>
      </p:sp>
      <p:sp>
        <p:nvSpPr>
          <p:cNvPr id="56" name="Text Box 74"/>
          <p:cNvSpPr txBox="1">
            <a:spLocks noChangeArrowheads="1"/>
          </p:cNvSpPr>
          <p:nvPr userDrawn="1"/>
        </p:nvSpPr>
        <p:spPr bwMode="auto">
          <a:xfrm>
            <a:off x="3204294" y="1026071"/>
            <a:ext cx="11525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 smtClean="0">
                <a:latin typeface="Arial Black" pitchFamily="34" charset="0"/>
              </a:rPr>
              <a:t>128mm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57" name="Text Box 155"/>
          <p:cNvSpPr txBox="1">
            <a:spLocks noChangeArrowheads="1"/>
          </p:cNvSpPr>
          <p:nvPr userDrawn="1"/>
        </p:nvSpPr>
        <p:spPr bwMode="auto">
          <a:xfrm>
            <a:off x="1620094" y="8570054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pic>
        <p:nvPicPr>
          <p:cNvPr id="32" name="図 31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tretch>
            <a:fillRect/>
          </a:stretch>
        </p:blipFill>
        <p:spPr>
          <a:xfrm>
            <a:off x="5401096" y="179958"/>
            <a:ext cx="1855470" cy="9188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69018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69018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69018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69018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69018" rtl="0" eaLnBrk="0" fontAlgn="base" hangingPunct="0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23402" algn="ctr" defTabSz="1270205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846803" algn="ctr" defTabSz="1270205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270205" algn="ctr" defTabSz="1270205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693605" algn="ctr" defTabSz="1270205" rtl="0" fontAlgn="base">
        <a:spcBef>
          <a:spcPct val="0"/>
        </a:spcBef>
        <a:spcAft>
          <a:spcPct val="0"/>
        </a:spcAft>
        <a:defRPr kumimoji="1" sz="61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74964" indent="-474964" algn="l" defTabSz="1269018" rtl="0" eaLnBrk="0" fontAlgn="base" hangingPunct="0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1030801" indent="-395558" algn="l" defTabSz="1269018" rtl="0" eaLnBrk="0" fontAlgn="base" hangingPunct="0">
        <a:spcBef>
          <a:spcPct val="20000"/>
        </a:spcBef>
        <a:spcAft>
          <a:spcPct val="0"/>
        </a:spcAft>
        <a:buChar char="–"/>
        <a:defRPr kumimoji="1" sz="3800">
          <a:solidFill>
            <a:schemeClr val="tx1"/>
          </a:solidFill>
          <a:latin typeface="+mn-lt"/>
          <a:ea typeface="+mn-ea"/>
        </a:defRPr>
      </a:lvl2pPr>
      <a:lvl3pPr marL="1586641" indent="-316151" algn="l" defTabSz="1269018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</a:defRPr>
      </a:lvl3pPr>
      <a:lvl4pPr marL="2223355" indent="-316151" algn="l" defTabSz="1269018" rtl="0" eaLnBrk="0" fontAlgn="base" hangingPunct="0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4pPr>
      <a:lvl5pPr marL="2858599" indent="-316151" algn="l" defTabSz="1269018" rtl="0" eaLnBrk="0" fontAlgn="base" hangingPunct="0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5pPr>
      <a:lvl6pPr marL="3282832" indent="-317551" algn="l" defTabSz="1270205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6pPr>
      <a:lvl7pPr marL="3706232" indent="-317551" algn="l" defTabSz="1270205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7pPr>
      <a:lvl8pPr marL="4129634" indent="-317551" algn="l" defTabSz="1270205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8pPr>
      <a:lvl9pPr marL="4553036" indent="-317551" algn="l" defTabSz="1270205" rtl="0" fontAlgn="base">
        <a:spcBef>
          <a:spcPct val="20000"/>
        </a:spcBef>
        <a:spcAft>
          <a:spcPct val="0"/>
        </a:spcAft>
        <a:buChar char="»"/>
        <a:defRPr kumimoji="1" sz="2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3402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6803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0205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3605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17007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0408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3808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87212" algn="l" defTabSz="846803" rtl="0" eaLnBrk="1" latinLnBrk="0" hangingPunct="1"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スライド 1</vt:lpstr>
    </vt:vector>
  </TitlesOfParts>
  <Company>matsuo-print.com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matsuo-print.com</cp:lastModifiedBy>
  <cp:revision>24</cp:revision>
  <dcterms:created xsi:type="dcterms:W3CDTF">2010-06-02T01:56:44Z</dcterms:created>
  <dcterms:modified xsi:type="dcterms:W3CDTF">2018-03-17T05:42:24Z</dcterms:modified>
</cp:coreProperties>
</file>