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9060" indent="142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545" indent="142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30030" indent="142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40516" indent="142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2426" algn="l" defTabSz="82097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2911" algn="l" defTabSz="82097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3396" algn="l" defTabSz="82097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3882" algn="l" defTabSz="82097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2178" y="-660"/>
      </p:cViewPr>
      <p:guideLst>
        <p:guide orient="horz" pos="2971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2" y="2930135"/>
            <a:ext cx="10313983" cy="2022262"/>
          </a:xfrm>
          <a:prstGeom prst="rect">
            <a:avLst/>
          </a:prstGeom>
        </p:spPr>
        <p:txBody>
          <a:bodyPr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5345372"/>
            <a:ext cx="8493284" cy="2410940"/>
          </a:xfrm>
          <a:prstGeom prst="rect">
            <a:avLst/>
          </a:prstGeom>
        </p:spPr>
        <p:txBody>
          <a:bodyPr lIns="82079" tIns="41039" rIns="82079" bIns="41039"/>
          <a:lstStyle>
            <a:lvl1pPr marL="0" indent="0" algn="ctr">
              <a:buNone/>
              <a:defRPr/>
            </a:lvl1pPr>
            <a:lvl2pPr marL="410393" indent="0" algn="ctr">
              <a:buNone/>
              <a:defRPr/>
            </a:lvl2pPr>
            <a:lvl3pPr marL="820787" indent="0" algn="ctr">
              <a:buNone/>
              <a:defRPr/>
            </a:lvl3pPr>
            <a:lvl4pPr marL="1231180" indent="0" algn="ctr">
              <a:buNone/>
              <a:defRPr/>
            </a:lvl4pPr>
            <a:lvl5pPr marL="1641572" indent="0" algn="ctr">
              <a:buNone/>
              <a:defRPr/>
            </a:lvl5pPr>
            <a:lvl6pPr marL="2051967" indent="0" algn="ctr">
              <a:buNone/>
              <a:defRPr/>
            </a:lvl6pPr>
            <a:lvl7pPr marL="2462359" indent="0" algn="ctr">
              <a:buNone/>
              <a:defRPr/>
            </a:lvl7pPr>
            <a:lvl8pPr marL="2872752" indent="0" algn="ctr">
              <a:buNone/>
              <a:defRPr/>
            </a:lvl8pPr>
            <a:lvl9pPr marL="328314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7206"/>
            <a:ext cx="10919937" cy="1573349"/>
          </a:xfrm>
          <a:prstGeom prst="rect">
            <a:avLst/>
          </a:prstGeom>
        </p:spPr>
        <p:txBody>
          <a:bodyPr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2201543"/>
            <a:ext cx="10919937" cy="6224555"/>
          </a:xfrm>
          <a:prstGeom prst="rect">
            <a:avLst/>
          </a:prstGeom>
        </p:spPr>
        <p:txBody>
          <a:bodyPr vert="eaVert" lIns="82079" tIns="41039" rIns="82079" bIns="4103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377204"/>
            <a:ext cx="2728921" cy="8048894"/>
          </a:xfrm>
          <a:prstGeom prst="rect">
            <a:avLst/>
          </a:prstGeom>
        </p:spPr>
        <p:txBody>
          <a:bodyPr vert="eaVert"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6" y="377204"/>
            <a:ext cx="8054783" cy="8048894"/>
          </a:xfrm>
          <a:prstGeom prst="rect">
            <a:avLst/>
          </a:prstGeom>
        </p:spPr>
        <p:txBody>
          <a:bodyPr vert="eaVert" lIns="82079" tIns="41039" rIns="82079" bIns="4103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7206"/>
            <a:ext cx="10919937" cy="1573349"/>
          </a:xfrm>
          <a:prstGeom prst="rect">
            <a:avLst/>
          </a:prstGeom>
        </p:spPr>
        <p:txBody>
          <a:bodyPr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5" y="2201543"/>
            <a:ext cx="10919937" cy="6224555"/>
          </a:xfrm>
          <a:prstGeom prst="rect">
            <a:avLst/>
          </a:prstGeom>
        </p:spPr>
        <p:txBody>
          <a:bodyPr lIns="82079" tIns="41039" rIns="82079" bIns="4103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1" y="6061053"/>
            <a:ext cx="10313983" cy="1874539"/>
          </a:xfrm>
          <a:prstGeom prst="rect">
            <a:avLst/>
          </a:prstGeom>
        </p:spPr>
        <p:txBody>
          <a:bodyPr lIns="82079" tIns="41039" rIns="82079" bIns="41039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1" y="3998634"/>
            <a:ext cx="10313983" cy="2062422"/>
          </a:xfrm>
          <a:prstGeom prst="rect">
            <a:avLst/>
          </a:prstGeom>
        </p:spPr>
        <p:txBody>
          <a:bodyPr lIns="82079" tIns="41039" rIns="82079" bIns="41039" anchor="b"/>
          <a:lstStyle>
            <a:lvl1pPr marL="0" indent="0">
              <a:buNone/>
              <a:defRPr sz="1800"/>
            </a:lvl1pPr>
            <a:lvl2pPr marL="410393" indent="0">
              <a:buNone/>
              <a:defRPr sz="1600"/>
            </a:lvl2pPr>
            <a:lvl3pPr marL="820787" indent="0">
              <a:buNone/>
              <a:defRPr sz="1500"/>
            </a:lvl3pPr>
            <a:lvl4pPr marL="1231180" indent="0">
              <a:buNone/>
              <a:defRPr sz="1200"/>
            </a:lvl4pPr>
            <a:lvl5pPr marL="1641572" indent="0">
              <a:buNone/>
              <a:defRPr sz="1200"/>
            </a:lvl5pPr>
            <a:lvl6pPr marL="2051967" indent="0">
              <a:buNone/>
              <a:defRPr sz="1200"/>
            </a:lvl6pPr>
            <a:lvl7pPr marL="2462359" indent="0">
              <a:buNone/>
              <a:defRPr sz="1200"/>
            </a:lvl7pPr>
            <a:lvl8pPr marL="2872752" indent="0">
              <a:buNone/>
              <a:defRPr sz="1200"/>
            </a:lvl8pPr>
            <a:lvl9pPr marL="328314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7206"/>
            <a:ext cx="10919937" cy="1573349"/>
          </a:xfrm>
          <a:prstGeom prst="rect">
            <a:avLst/>
          </a:prstGeom>
        </p:spPr>
        <p:txBody>
          <a:bodyPr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2201543"/>
            <a:ext cx="5391142" cy="6224555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2201543"/>
            <a:ext cx="5392561" cy="6224555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7206"/>
            <a:ext cx="10919937" cy="1573349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2111188"/>
            <a:ext cx="5359923" cy="880617"/>
          </a:xfrm>
          <a:prstGeom prst="rect">
            <a:avLst/>
          </a:prstGeom>
        </p:spPr>
        <p:txBody>
          <a:bodyPr lIns="82079" tIns="41039" rIns="82079" bIns="41039" anchor="b"/>
          <a:lstStyle>
            <a:lvl1pPr marL="0" indent="0">
              <a:buNone/>
              <a:defRPr sz="2100" b="1"/>
            </a:lvl1pPr>
            <a:lvl2pPr marL="410393" indent="0">
              <a:buNone/>
              <a:defRPr sz="1800" b="1"/>
            </a:lvl2pPr>
            <a:lvl3pPr marL="820787" indent="0">
              <a:buNone/>
              <a:defRPr sz="1600" b="1"/>
            </a:lvl3pPr>
            <a:lvl4pPr marL="1231180" indent="0">
              <a:buNone/>
              <a:defRPr sz="1500" b="1"/>
            </a:lvl4pPr>
            <a:lvl5pPr marL="1641572" indent="0">
              <a:buNone/>
              <a:defRPr sz="1500" b="1"/>
            </a:lvl5pPr>
            <a:lvl6pPr marL="2051967" indent="0">
              <a:buNone/>
              <a:defRPr sz="1500" b="1"/>
            </a:lvl6pPr>
            <a:lvl7pPr marL="2462359" indent="0">
              <a:buNone/>
              <a:defRPr sz="1500" b="1"/>
            </a:lvl7pPr>
            <a:lvl8pPr marL="2872752" indent="0">
              <a:buNone/>
              <a:defRPr sz="1500" b="1"/>
            </a:lvl8pPr>
            <a:lvl9pPr marL="3283147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2991802"/>
            <a:ext cx="5359923" cy="5434295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2111188"/>
            <a:ext cx="5364179" cy="880617"/>
          </a:xfrm>
          <a:prstGeom prst="rect">
            <a:avLst/>
          </a:prstGeom>
        </p:spPr>
        <p:txBody>
          <a:bodyPr lIns="82079" tIns="41039" rIns="82079" bIns="41039" anchor="b"/>
          <a:lstStyle>
            <a:lvl1pPr marL="0" indent="0">
              <a:buNone/>
              <a:defRPr sz="2100" b="1"/>
            </a:lvl1pPr>
            <a:lvl2pPr marL="410393" indent="0">
              <a:buNone/>
              <a:defRPr sz="1800" b="1"/>
            </a:lvl2pPr>
            <a:lvl3pPr marL="820787" indent="0">
              <a:buNone/>
              <a:defRPr sz="1600" b="1"/>
            </a:lvl3pPr>
            <a:lvl4pPr marL="1231180" indent="0">
              <a:buNone/>
              <a:defRPr sz="1500" b="1"/>
            </a:lvl4pPr>
            <a:lvl5pPr marL="1641572" indent="0">
              <a:buNone/>
              <a:defRPr sz="1500" b="1"/>
            </a:lvl5pPr>
            <a:lvl6pPr marL="2051967" indent="0">
              <a:buNone/>
              <a:defRPr sz="1500" b="1"/>
            </a:lvl6pPr>
            <a:lvl7pPr marL="2462359" indent="0">
              <a:buNone/>
              <a:defRPr sz="1500" b="1"/>
            </a:lvl7pPr>
            <a:lvl8pPr marL="2872752" indent="0">
              <a:buNone/>
              <a:defRPr sz="1500" b="1"/>
            </a:lvl8pPr>
            <a:lvl9pPr marL="3283147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2991802"/>
            <a:ext cx="5364179" cy="5434295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7206"/>
            <a:ext cx="10919937" cy="1573349"/>
          </a:xfrm>
          <a:prstGeom prst="rect">
            <a:avLst/>
          </a:prstGeom>
        </p:spPr>
        <p:txBody>
          <a:bodyPr lIns="82079" tIns="41039" rIns="82079" bIns="4103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375771"/>
            <a:ext cx="3990495" cy="1597732"/>
          </a:xfrm>
          <a:prstGeom prst="rect">
            <a:avLst/>
          </a:prstGeom>
        </p:spPr>
        <p:txBody>
          <a:bodyPr lIns="82079" tIns="41039" rIns="82079" bIns="41039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8" y="375768"/>
            <a:ext cx="6783274" cy="8050328"/>
          </a:xfrm>
          <a:prstGeom prst="rect">
            <a:avLst/>
          </a:prstGeom>
        </p:spPr>
        <p:txBody>
          <a:bodyPr lIns="82079" tIns="41039" rIns="82079" bIns="41039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1973503"/>
            <a:ext cx="3990495" cy="6452597"/>
          </a:xfrm>
          <a:prstGeom prst="rect">
            <a:avLst/>
          </a:prstGeom>
        </p:spPr>
        <p:txBody>
          <a:bodyPr lIns="82079" tIns="41039" rIns="82079" bIns="41039"/>
          <a:lstStyle>
            <a:lvl1pPr marL="0" indent="0">
              <a:buNone/>
              <a:defRPr sz="1200"/>
            </a:lvl1pPr>
            <a:lvl2pPr marL="410393" indent="0">
              <a:buNone/>
              <a:defRPr sz="1100"/>
            </a:lvl2pPr>
            <a:lvl3pPr marL="820787" indent="0">
              <a:buNone/>
              <a:defRPr sz="900"/>
            </a:lvl3pPr>
            <a:lvl4pPr marL="1231180" indent="0">
              <a:buNone/>
              <a:defRPr sz="800"/>
            </a:lvl4pPr>
            <a:lvl5pPr marL="1641572" indent="0">
              <a:buNone/>
              <a:defRPr sz="800"/>
            </a:lvl5pPr>
            <a:lvl6pPr marL="2051967" indent="0">
              <a:buNone/>
              <a:defRPr sz="800"/>
            </a:lvl6pPr>
            <a:lvl7pPr marL="2462359" indent="0">
              <a:buNone/>
              <a:defRPr sz="800"/>
            </a:lvl7pPr>
            <a:lvl8pPr marL="2872752" indent="0">
              <a:buNone/>
              <a:defRPr sz="800"/>
            </a:lvl8pPr>
            <a:lvl9pPr marL="3283147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6603191"/>
            <a:ext cx="7279958" cy="778788"/>
          </a:xfrm>
          <a:prstGeom prst="rect">
            <a:avLst/>
          </a:prstGeom>
        </p:spPr>
        <p:txBody>
          <a:bodyPr lIns="82079" tIns="41039" rIns="82079" bIns="41039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843330"/>
            <a:ext cx="7279958" cy="5659468"/>
          </a:xfrm>
          <a:prstGeom prst="rect">
            <a:avLst/>
          </a:prstGeom>
        </p:spPr>
        <p:txBody>
          <a:bodyPr lIns="82079" tIns="41039" rIns="82079" bIns="41039"/>
          <a:lstStyle>
            <a:lvl1pPr marL="0" indent="0">
              <a:buNone/>
              <a:defRPr sz="2800"/>
            </a:lvl1pPr>
            <a:lvl2pPr marL="410393" indent="0">
              <a:buNone/>
              <a:defRPr sz="2500"/>
            </a:lvl2pPr>
            <a:lvl3pPr marL="820787" indent="0">
              <a:buNone/>
              <a:defRPr sz="2100"/>
            </a:lvl3pPr>
            <a:lvl4pPr marL="1231180" indent="0">
              <a:buNone/>
              <a:defRPr sz="1800"/>
            </a:lvl4pPr>
            <a:lvl5pPr marL="1641572" indent="0">
              <a:buNone/>
              <a:defRPr sz="1800"/>
            </a:lvl5pPr>
            <a:lvl6pPr marL="2051967" indent="0">
              <a:buNone/>
              <a:defRPr sz="1800"/>
            </a:lvl6pPr>
            <a:lvl7pPr marL="2462359" indent="0">
              <a:buNone/>
              <a:defRPr sz="1800"/>
            </a:lvl7pPr>
            <a:lvl8pPr marL="2872752" indent="0">
              <a:buNone/>
              <a:defRPr sz="1800"/>
            </a:lvl8pPr>
            <a:lvl9pPr marL="3283147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7381978"/>
            <a:ext cx="7279958" cy="1107225"/>
          </a:xfrm>
          <a:prstGeom prst="rect">
            <a:avLst/>
          </a:prstGeom>
        </p:spPr>
        <p:txBody>
          <a:bodyPr lIns="82079" tIns="41039" rIns="82079" bIns="41039"/>
          <a:lstStyle>
            <a:lvl1pPr marL="0" indent="0">
              <a:buNone/>
              <a:defRPr sz="1200"/>
            </a:lvl1pPr>
            <a:lvl2pPr marL="410393" indent="0">
              <a:buNone/>
              <a:defRPr sz="1100"/>
            </a:lvl2pPr>
            <a:lvl3pPr marL="820787" indent="0">
              <a:buNone/>
              <a:defRPr sz="900"/>
            </a:lvl3pPr>
            <a:lvl4pPr marL="1231180" indent="0">
              <a:buNone/>
              <a:defRPr sz="800"/>
            </a:lvl4pPr>
            <a:lvl5pPr marL="1641572" indent="0">
              <a:buNone/>
              <a:defRPr sz="800"/>
            </a:lvl5pPr>
            <a:lvl6pPr marL="2051967" indent="0">
              <a:buNone/>
              <a:defRPr sz="800"/>
            </a:lvl6pPr>
            <a:lvl7pPr marL="2462359" indent="0">
              <a:buNone/>
              <a:defRPr sz="800"/>
            </a:lvl7pPr>
            <a:lvl8pPr marL="2872752" indent="0">
              <a:buNone/>
              <a:defRPr sz="800"/>
            </a:lvl8pPr>
            <a:lvl9pPr marL="3283147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44"/>
          <p:cNvSpPr>
            <a:spLocks noChangeShapeType="1"/>
          </p:cNvSpPr>
          <p:nvPr userDrawn="1"/>
        </p:nvSpPr>
        <p:spPr bwMode="auto">
          <a:xfrm>
            <a:off x="6066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9252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AutoShape 99"/>
          <p:cNvSpPr>
            <a:spLocks noChangeArrowheads="1"/>
          </p:cNvSpPr>
          <p:nvPr userDrawn="1"/>
        </p:nvSpPr>
        <p:spPr bwMode="auto">
          <a:xfrm>
            <a:off x="11035183" y="2754187"/>
            <a:ext cx="875299" cy="1512244"/>
          </a:xfrm>
          <a:prstGeom prst="wedgeRoundRectCallout">
            <a:avLst>
              <a:gd name="adj1" fmla="val -107664"/>
              <a:gd name="adj2" fmla="val -4105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0" tIns="0" rIns="0" bIns="0" anchor="ctr" anchorCtr="1">
            <a:noAutofit/>
          </a:bodyPr>
          <a:lstStyle/>
          <a:p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グレーの部分が上下左右に</a:t>
            </a:r>
            <a:r>
              <a:rPr kumimoji="1" lang="en-US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5</a:t>
            </a:r>
            <a:r>
              <a:rPr kumimoji="1" lang="ja-JP" altLang="ja-JP" sz="1000" kern="1200" smtClean="0">
                <a:solidFill>
                  <a:schemeClr val="tx1"/>
                </a:solidFill>
                <a:latin typeface="+mj-ea"/>
                <a:ea typeface="+mj-ea"/>
                <a:cs typeface="+mn-cs"/>
              </a:rPr>
              <a:t>ミリの余白を設けた絵柄範囲です（絵柄範囲からはみ出した部分は印刷されません）</a:t>
            </a:r>
            <a:endParaRPr kumimoji="1" lang="ja-JP" altLang="ja-JP" sz="1000" kern="1200">
              <a:solidFill>
                <a:schemeClr val="tx1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36" name="AutoShape 100"/>
          <p:cNvSpPr>
            <a:spLocks noChangeArrowheads="1"/>
          </p:cNvSpPr>
          <p:nvPr userDrawn="1"/>
        </p:nvSpPr>
        <p:spPr bwMode="auto">
          <a:xfrm>
            <a:off x="11017398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37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101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B5</a:t>
            </a:r>
          </a:p>
          <a:p>
            <a:pPr algn="just" defTabSz="934740">
              <a:defRPr/>
            </a:pPr>
            <a:r>
              <a:rPr lang="ja-JP" altLang="en-US" sz="1600" smtClean="0">
                <a:latin typeface="+mj-ea"/>
                <a:ea typeface="+mj-ea"/>
              </a:rPr>
              <a:t>余白入りチラシ</a:t>
            </a:r>
            <a:endParaRPr lang="en-US" altLang="ja-JP" sz="1600" smtClean="0">
              <a:latin typeface="+mj-ea"/>
              <a:ea typeface="+mj-ea"/>
            </a:endParaRP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257×182mm</a:t>
            </a:r>
          </a:p>
        </p:txBody>
      </p:sp>
      <p:sp>
        <p:nvSpPr>
          <p:cNvPr id="39" name="Text Box 74"/>
          <p:cNvSpPr txBox="1">
            <a:spLocks noChangeArrowheads="1"/>
          </p:cNvSpPr>
          <p:nvPr userDrawn="1"/>
        </p:nvSpPr>
        <p:spPr bwMode="auto">
          <a:xfrm>
            <a:off x="5472782" y="10172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40" name="Text Box 155"/>
          <p:cNvSpPr txBox="1">
            <a:spLocks noChangeArrowheads="1"/>
          </p:cNvSpPr>
          <p:nvPr userDrawn="1"/>
        </p:nvSpPr>
        <p:spPr bwMode="auto">
          <a:xfrm>
            <a:off x="1439864" y="8586911"/>
            <a:ext cx="4675187" cy="432197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41" name="Rectangle 11"/>
          <p:cNvSpPr>
            <a:spLocks noChangeArrowheads="1"/>
          </p:cNvSpPr>
          <p:nvPr userDrawn="1"/>
        </p:nvSpPr>
        <p:spPr bwMode="auto">
          <a:xfrm>
            <a:off x="1620000" y="1620000"/>
            <a:ext cx="8892000" cy="6192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204"/>
          <p:cNvSpPr>
            <a:spLocks noChangeShapeType="1"/>
          </p:cNvSpPr>
          <p:nvPr userDrawn="1"/>
        </p:nvSpPr>
        <p:spPr bwMode="auto">
          <a:xfrm>
            <a:off x="606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30" name="図 29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8730927" y="25196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3003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003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3003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3003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3003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393" algn="ctr" defTabSz="1231180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787" algn="ctr" defTabSz="1231180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1180" algn="ctr" defTabSz="1231180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1572" algn="ctr" defTabSz="1231180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372" indent="-460372" algn="l" defTabSz="1230030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9132" indent="-383406" algn="l" defTabSz="123003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7894" indent="-306439" algn="l" defTabSz="1230030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</a:defRPr>
      </a:lvl3pPr>
      <a:lvl4pPr marL="2155047" indent="-306439" algn="l" defTabSz="123003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0774" indent="-306439" algn="l" defTabSz="123003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1975" indent="-307795" algn="l" defTabSz="123118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2367" indent="-307795" algn="l" defTabSz="123118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2760" indent="-307795" algn="l" defTabSz="123118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3154" indent="-307795" algn="l" defTabSz="123118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393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787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1180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572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967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2359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752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3147" algn="l" defTabSz="82078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2018-03-17T05:34:40Z</dcterms:modified>
</cp:coreProperties>
</file>