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432925" cy="12133263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7865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77603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17341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57080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98693" algn="l" defTabSz="1079477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38431" algn="l" defTabSz="1079477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78170" algn="l" defTabSz="1079477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317909" algn="l" defTabSz="1079477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77" d="100"/>
          <a:sy n="77" d="100"/>
        </p:scale>
        <p:origin x="-2562" y="-72"/>
      </p:cViewPr>
      <p:guideLst>
        <p:guide orient="horz" pos="3822"/>
        <p:guide pos="29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7" d="100"/>
          <a:sy n="67" d="100"/>
        </p:scale>
        <p:origin x="-3954" y="-138"/>
      </p:cViewPr>
      <p:guideLst>
        <p:guide orient="horz" pos="3920"/>
        <p:guide pos="2708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725863" cy="622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4870450" y="0"/>
            <a:ext cx="3725863" cy="622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700EF-8338-48E6-BBCA-0E38FDC36208}" type="datetimeFigureOut">
              <a:rPr kumimoji="1" lang="ja-JP" altLang="en-US" smtClean="0"/>
              <a:t>2018/3/17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11822113"/>
            <a:ext cx="3725863" cy="622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4870450" y="11822113"/>
            <a:ext cx="3725863" cy="622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B53C28-8AAA-428B-AC36-9C2E622C7F56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07195" y="3768937"/>
            <a:ext cx="8018538" cy="2601170"/>
          </a:xfrm>
          <a:prstGeom prst="rect">
            <a:avLst/>
          </a:prstGeom>
        </p:spPr>
        <p:txBody>
          <a:bodyPr lIns="107924" tIns="53961" rIns="107924" bIns="53961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15492" y="6875577"/>
            <a:ext cx="6603047" cy="3101113"/>
          </a:xfrm>
          <a:prstGeom prst="rect">
            <a:avLst/>
          </a:prstGeom>
        </p:spPr>
        <p:txBody>
          <a:bodyPr lIns="107924" tIns="53961" rIns="107924" bIns="53961"/>
          <a:lstStyle>
            <a:lvl1pPr marL="0" indent="0" algn="ctr">
              <a:buNone/>
              <a:defRPr/>
            </a:lvl1pPr>
            <a:lvl2pPr marL="539618" indent="0" algn="ctr">
              <a:buNone/>
              <a:defRPr/>
            </a:lvl2pPr>
            <a:lvl3pPr marL="1079236" indent="0" algn="ctr">
              <a:buNone/>
              <a:defRPr/>
            </a:lvl3pPr>
            <a:lvl4pPr marL="1618854" indent="0" algn="ctr">
              <a:buNone/>
              <a:defRPr/>
            </a:lvl4pPr>
            <a:lvl5pPr marL="2158470" indent="0" algn="ctr">
              <a:buNone/>
              <a:defRPr/>
            </a:lvl5pPr>
            <a:lvl6pPr marL="2698088" indent="0" algn="ctr">
              <a:buNone/>
              <a:defRPr/>
            </a:lvl6pPr>
            <a:lvl7pPr marL="3237705" indent="0" algn="ctr">
              <a:buNone/>
              <a:defRPr/>
            </a:lvl7pPr>
            <a:lvl8pPr marL="3777323" indent="0" algn="ctr">
              <a:buNone/>
              <a:defRPr/>
            </a:lvl8pPr>
            <a:lvl9pPr marL="4316942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90"/>
            <a:ext cx="8489634" cy="2023747"/>
          </a:xfrm>
          <a:prstGeom prst="rect">
            <a:avLst/>
          </a:prstGeom>
        </p:spPr>
        <p:txBody>
          <a:bodyPr lIns="107924" tIns="53961" rIns="107924" bIns="53961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2199" y="2831772"/>
            <a:ext cx="8489634" cy="8006441"/>
          </a:xfrm>
          <a:prstGeom prst="rect">
            <a:avLst/>
          </a:prstGeom>
        </p:spPr>
        <p:txBody>
          <a:bodyPr vert="eaVert" lIns="107924" tIns="53961" rIns="107924" bIns="53961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0251" y="485187"/>
            <a:ext cx="2121582" cy="10353028"/>
          </a:xfrm>
          <a:prstGeom prst="rect">
            <a:avLst/>
          </a:prstGeom>
        </p:spPr>
        <p:txBody>
          <a:bodyPr vert="eaVert" lIns="107924" tIns="53961" rIns="107924" bIns="53961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2200" y="485187"/>
            <a:ext cx="6262138" cy="10353028"/>
          </a:xfrm>
          <a:prstGeom prst="rect">
            <a:avLst/>
          </a:prstGeom>
        </p:spPr>
        <p:txBody>
          <a:bodyPr vert="eaVert" lIns="107924" tIns="53961" rIns="107924" bIns="53961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90"/>
            <a:ext cx="8489634" cy="2023747"/>
          </a:xfrm>
          <a:prstGeom prst="rect">
            <a:avLst/>
          </a:prstGeom>
        </p:spPr>
        <p:txBody>
          <a:bodyPr lIns="107924" tIns="53961" rIns="107924" bIns="53961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2199" y="2831772"/>
            <a:ext cx="8489634" cy="8006441"/>
          </a:xfrm>
          <a:prstGeom prst="rect">
            <a:avLst/>
          </a:prstGeom>
        </p:spPr>
        <p:txBody>
          <a:bodyPr lIns="107924" tIns="53961" rIns="107924" bIns="53961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4706" y="7796134"/>
            <a:ext cx="8018538" cy="2411159"/>
          </a:xfrm>
          <a:prstGeom prst="rect">
            <a:avLst/>
          </a:prstGeom>
        </p:spPr>
        <p:txBody>
          <a:bodyPr lIns="107924" tIns="53961" rIns="107924" bIns="53961" anchor="t"/>
          <a:lstStyle>
            <a:lvl1pPr algn="l">
              <a:defRPr sz="48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44706" y="5143312"/>
            <a:ext cx="8018538" cy="2652825"/>
          </a:xfrm>
          <a:prstGeom prst="rect">
            <a:avLst/>
          </a:prstGeom>
        </p:spPr>
        <p:txBody>
          <a:bodyPr lIns="107924" tIns="53961" rIns="107924" bIns="53961" anchor="b"/>
          <a:lstStyle>
            <a:lvl1pPr marL="0" indent="0">
              <a:buNone/>
              <a:defRPr sz="2300"/>
            </a:lvl1pPr>
            <a:lvl2pPr marL="539618" indent="0">
              <a:buNone/>
              <a:defRPr sz="2100"/>
            </a:lvl2pPr>
            <a:lvl3pPr marL="1079236" indent="0">
              <a:buNone/>
              <a:defRPr sz="1900"/>
            </a:lvl3pPr>
            <a:lvl4pPr marL="1618854" indent="0">
              <a:buNone/>
              <a:defRPr sz="1600"/>
            </a:lvl4pPr>
            <a:lvl5pPr marL="2158470" indent="0">
              <a:buNone/>
              <a:defRPr sz="1600"/>
            </a:lvl5pPr>
            <a:lvl6pPr marL="2698088" indent="0">
              <a:buNone/>
              <a:defRPr sz="1600"/>
            </a:lvl6pPr>
            <a:lvl7pPr marL="3237705" indent="0">
              <a:buNone/>
              <a:defRPr sz="1600"/>
            </a:lvl7pPr>
            <a:lvl8pPr marL="3777323" indent="0">
              <a:buNone/>
              <a:defRPr sz="1600"/>
            </a:lvl8pPr>
            <a:lvl9pPr marL="4316942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90"/>
            <a:ext cx="8489634" cy="2023747"/>
          </a:xfrm>
          <a:prstGeom prst="rect">
            <a:avLst/>
          </a:prstGeom>
        </p:spPr>
        <p:txBody>
          <a:bodyPr lIns="107924" tIns="53961" rIns="107924" bIns="53961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2202" y="2831772"/>
            <a:ext cx="4191308" cy="8006441"/>
          </a:xfrm>
          <a:prstGeom prst="rect">
            <a:avLst/>
          </a:prstGeom>
        </p:spPr>
        <p:txBody>
          <a:bodyPr lIns="107924" tIns="53961" rIns="107924" bIns="53961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9422" y="2831772"/>
            <a:ext cx="4192411" cy="8006441"/>
          </a:xfrm>
          <a:prstGeom prst="rect">
            <a:avLst/>
          </a:prstGeom>
        </p:spPr>
        <p:txBody>
          <a:bodyPr lIns="107924" tIns="53961" rIns="107924" bIns="53961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90"/>
            <a:ext cx="8489634" cy="2023747"/>
          </a:xfrm>
          <a:prstGeom prst="rect">
            <a:avLst/>
          </a:prstGeom>
        </p:spPr>
        <p:txBody>
          <a:bodyPr lIns="107924" tIns="53961" rIns="107924" bIns="53961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72198" y="2715551"/>
            <a:ext cx="4167037" cy="1132709"/>
          </a:xfrm>
          <a:prstGeom prst="rect">
            <a:avLst/>
          </a:prstGeom>
        </p:spPr>
        <p:txBody>
          <a:bodyPr lIns="107924" tIns="53961" rIns="107924" bIns="53961" anchor="b"/>
          <a:lstStyle>
            <a:lvl1pPr marL="0" indent="0">
              <a:buNone/>
              <a:defRPr sz="2800" b="1"/>
            </a:lvl1pPr>
            <a:lvl2pPr marL="539618" indent="0">
              <a:buNone/>
              <a:defRPr sz="2300" b="1"/>
            </a:lvl2pPr>
            <a:lvl3pPr marL="1079236" indent="0">
              <a:buNone/>
              <a:defRPr sz="2100" b="1"/>
            </a:lvl3pPr>
            <a:lvl4pPr marL="1618854" indent="0">
              <a:buNone/>
              <a:defRPr sz="1900" b="1"/>
            </a:lvl4pPr>
            <a:lvl5pPr marL="2158470" indent="0">
              <a:buNone/>
              <a:defRPr sz="1900" b="1"/>
            </a:lvl5pPr>
            <a:lvl6pPr marL="2698088" indent="0">
              <a:buNone/>
              <a:defRPr sz="1900" b="1"/>
            </a:lvl6pPr>
            <a:lvl7pPr marL="3237705" indent="0">
              <a:buNone/>
              <a:defRPr sz="1900" b="1"/>
            </a:lvl7pPr>
            <a:lvl8pPr marL="3777323" indent="0">
              <a:buNone/>
              <a:defRPr sz="1900" b="1"/>
            </a:lvl8pPr>
            <a:lvl9pPr marL="4316942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2198" y="3848257"/>
            <a:ext cx="4167037" cy="6989956"/>
          </a:xfrm>
          <a:prstGeom prst="rect">
            <a:avLst/>
          </a:prstGeom>
        </p:spPr>
        <p:txBody>
          <a:bodyPr lIns="107924" tIns="53961" rIns="107924" bIns="53961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791487" y="2715551"/>
            <a:ext cx="4170345" cy="1132709"/>
          </a:xfrm>
          <a:prstGeom prst="rect">
            <a:avLst/>
          </a:prstGeom>
        </p:spPr>
        <p:txBody>
          <a:bodyPr lIns="107924" tIns="53961" rIns="107924" bIns="53961" anchor="b"/>
          <a:lstStyle>
            <a:lvl1pPr marL="0" indent="0">
              <a:buNone/>
              <a:defRPr sz="2800" b="1"/>
            </a:lvl1pPr>
            <a:lvl2pPr marL="539618" indent="0">
              <a:buNone/>
              <a:defRPr sz="2300" b="1"/>
            </a:lvl2pPr>
            <a:lvl3pPr marL="1079236" indent="0">
              <a:buNone/>
              <a:defRPr sz="2100" b="1"/>
            </a:lvl3pPr>
            <a:lvl4pPr marL="1618854" indent="0">
              <a:buNone/>
              <a:defRPr sz="1900" b="1"/>
            </a:lvl4pPr>
            <a:lvl5pPr marL="2158470" indent="0">
              <a:buNone/>
              <a:defRPr sz="1900" b="1"/>
            </a:lvl5pPr>
            <a:lvl6pPr marL="2698088" indent="0">
              <a:buNone/>
              <a:defRPr sz="1900" b="1"/>
            </a:lvl6pPr>
            <a:lvl7pPr marL="3237705" indent="0">
              <a:buNone/>
              <a:defRPr sz="1900" b="1"/>
            </a:lvl7pPr>
            <a:lvl8pPr marL="3777323" indent="0">
              <a:buNone/>
              <a:defRPr sz="1900" b="1"/>
            </a:lvl8pPr>
            <a:lvl9pPr marL="4316942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791487" y="3848257"/>
            <a:ext cx="4170345" cy="6989956"/>
          </a:xfrm>
          <a:prstGeom prst="rect">
            <a:avLst/>
          </a:prstGeom>
        </p:spPr>
        <p:txBody>
          <a:bodyPr lIns="107924" tIns="53961" rIns="107924" bIns="53961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90"/>
            <a:ext cx="8489634" cy="2023747"/>
          </a:xfrm>
          <a:prstGeom prst="rect">
            <a:avLst/>
          </a:prstGeom>
        </p:spPr>
        <p:txBody>
          <a:bodyPr lIns="107924" tIns="53961" rIns="107924" bIns="53961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200" y="483343"/>
            <a:ext cx="3102384" cy="2055110"/>
          </a:xfrm>
          <a:prstGeom prst="rect">
            <a:avLst/>
          </a:prstGeom>
        </p:spPr>
        <p:txBody>
          <a:bodyPr lIns="107924" tIns="53961" rIns="107924" bIns="53961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688221" y="483340"/>
            <a:ext cx="5273612" cy="10354873"/>
          </a:xfrm>
          <a:prstGeom prst="rect">
            <a:avLst/>
          </a:prstGeom>
        </p:spPr>
        <p:txBody>
          <a:bodyPr lIns="107924" tIns="53961" rIns="107924" bIns="53961"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72200" y="2538453"/>
            <a:ext cx="3102384" cy="8299765"/>
          </a:xfrm>
          <a:prstGeom prst="rect">
            <a:avLst/>
          </a:prstGeom>
        </p:spPr>
        <p:txBody>
          <a:bodyPr lIns="107924" tIns="53961" rIns="107924" bIns="53961"/>
          <a:lstStyle>
            <a:lvl1pPr marL="0" indent="0">
              <a:buNone/>
              <a:defRPr sz="1600"/>
            </a:lvl1pPr>
            <a:lvl2pPr marL="539618" indent="0">
              <a:buNone/>
              <a:defRPr sz="1500"/>
            </a:lvl2pPr>
            <a:lvl3pPr marL="1079236" indent="0">
              <a:buNone/>
              <a:defRPr sz="1200"/>
            </a:lvl3pPr>
            <a:lvl4pPr marL="1618854" indent="0">
              <a:buNone/>
              <a:defRPr sz="1100"/>
            </a:lvl4pPr>
            <a:lvl5pPr marL="2158470" indent="0">
              <a:buNone/>
              <a:defRPr sz="1100"/>
            </a:lvl5pPr>
            <a:lvl6pPr marL="2698088" indent="0">
              <a:buNone/>
              <a:defRPr sz="1100"/>
            </a:lvl6pPr>
            <a:lvl7pPr marL="3237705" indent="0">
              <a:buNone/>
              <a:defRPr sz="1100"/>
            </a:lvl7pPr>
            <a:lvl8pPr marL="3777323" indent="0">
              <a:buNone/>
              <a:defRPr sz="1100"/>
            </a:lvl8pPr>
            <a:lvl9pPr marL="4316942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49075" y="8493469"/>
            <a:ext cx="5659755" cy="1001729"/>
          </a:xfrm>
          <a:prstGeom prst="rect">
            <a:avLst/>
          </a:prstGeom>
        </p:spPr>
        <p:txBody>
          <a:bodyPr lIns="107924" tIns="53961" rIns="107924" bIns="53961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849075" y="1084748"/>
            <a:ext cx="5659755" cy="7279589"/>
          </a:xfrm>
          <a:prstGeom prst="rect">
            <a:avLst/>
          </a:prstGeom>
        </p:spPr>
        <p:txBody>
          <a:bodyPr lIns="107924" tIns="53961" rIns="107924" bIns="53961"/>
          <a:lstStyle>
            <a:lvl1pPr marL="0" indent="0">
              <a:buNone/>
              <a:defRPr sz="3800"/>
            </a:lvl1pPr>
            <a:lvl2pPr marL="539618" indent="0">
              <a:buNone/>
              <a:defRPr sz="3300"/>
            </a:lvl2pPr>
            <a:lvl3pPr marL="1079236" indent="0">
              <a:buNone/>
              <a:defRPr sz="2800"/>
            </a:lvl3pPr>
            <a:lvl4pPr marL="1618854" indent="0">
              <a:buNone/>
              <a:defRPr sz="2300"/>
            </a:lvl4pPr>
            <a:lvl5pPr marL="2158470" indent="0">
              <a:buNone/>
              <a:defRPr sz="2300"/>
            </a:lvl5pPr>
            <a:lvl6pPr marL="2698088" indent="0">
              <a:buNone/>
              <a:defRPr sz="2300"/>
            </a:lvl6pPr>
            <a:lvl7pPr marL="3237705" indent="0">
              <a:buNone/>
              <a:defRPr sz="2300"/>
            </a:lvl7pPr>
            <a:lvl8pPr marL="3777323" indent="0">
              <a:buNone/>
              <a:defRPr sz="2300"/>
            </a:lvl8pPr>
            <a:lvl9pPr marL="4316942" indent="0">
              <a:buNone/>
              <a:defRPr sz="23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49075" y="9495196"/>
            <a:ext cx="5659755" cy="1424187"/>
          </a:xfrm>
          <a:prstGeom prst="rect">
            <a:avLst/>
          </a:prstGeom>
        </p:spPr>
        <p:txBody>
          <a:bodyPr lIns="107924" tIns="53961" rIns="107924" bIns="53961"/>
          <a:lstStyle>
            <a:lvl1pPr marL="0" indent="0">
              <a:buNone/>
              <a:defRPr sz="1600"/>
            </a:lvl1pPr>
            <a:lvl2pPr marL="539618" indent="0">
              <a:buNone/>
              <a:defRPr sz="1500"/>
            </a:lvl2pPr>
            <a:lvl3pPr marL="1079236" indent="0">
              <a:buNone/>
              <a:defRPr sz="1200"/>
            </a:lvl3pPr>
            <a:lvl4pPr marL="1618854" indent="0">
              <a:buNone/>
              <a:defRPr sz="1100"/>
            </a:lvl4pPr>
            <a:lvl5pPr marL="2158470" indent="0">
              <a:buNone/>
              <a:defRPr sz="1100"/>
            </a:lvl5pPr>
            <a:lvl6pPr marL="2698088" indent="0">
              <a:buNone/>
              <a:defRPr sz="1100"/>
            </a:lvl6pPr>
            <a:lvl7pPr marL="3237705" indent="0">
              <a:buNone/>
              <a:defRPr sz="1100"/>
            </a:lvl7pPr>
            <a:lvl8pPr marL="3777323" indent="0">
              <a:buNone/>
              <a:defRPr sz="1100"/>
            </a:lvl8pPr>
            <a:lvl9pPr marL="4316942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Line 1"/>
          <p:cNvSpPr>
            <a:spLocks noChangeShapeType="1"/>
          </p:cNvSpPr>
          <p:nvPr userDrawn="1"/>
        </p:nvSpPr>
        <p:spPr bwMode="auto">
          <a:xfrm>
            <a:off x="1079498" y="6066000"/>
            <a:ext cx="72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3" name="Line 44"/>
          <p:cNvSpPr>
            <a:spLocks noChangeShapeType="1"/>
          </p:cNvSpPr>
          <p:nvPr userDrawn="1"/>
        </p:nvSpPr>
        <p:spPr bwMode="auto">
          <a:xfrm>
            <a:off x="4716000" y="1260001"/>
            <a:ext cx="0" cy="96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4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5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6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7" name="Line 6"/>
          <p:cNvSpPr>
            <a:spLocks noChangeShapeType="1"/>
          </p:cNvSpPr>
          <p:nvPr userDrawn="1"/>
        </p:nvSpPr>
        <p:spPr bwMode="auto">
          <a:xfrm>
            <a:off x="7992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8" name="Line 7"/>
          <p:cNvSpPr>
            <a:spLocks noChangeShapeType="1"/>
          </p:cNvSpPr>
          <p:nvPr userDrawn="1"/>
        </p:nvSpPr>
        <p:spPr bwMode="auto">
          <a:xfrm>
            <a:off x="8100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9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08063" y="10800000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Line 1"/>
          <p:cNvSpPr>
            <a:spLocks noChangeShapeType="1"/>
          </p:cNvSpPr>
          <p:nvPr userDrawn="1"/>
        </p:nvSpPr>
        <p:spPr bwMode="auto">
          <a:xfrm>
            <a:off x="1008063" y="10692000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6768000" cy="94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6552000" cy="92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AutoShape 99"/>
          <p:cNvSpPr>
            <a:spLocks noChangeArrowheads="1"/>
          </p:cNvSpPr>
          <p:nvPr userDrawn="1"/>
        </p:nvSpPr>
        <p:spPr bwMode="auto">
          <a:xfrm>
            <a:off x="8298879" y="3203574"/>
            <a:ext cx="936625" cy="1333103"/>
          </a:xfrm>
          <a:prstGeom prst="wedgeRoundRectCallout">
            <a:avLst>
              <a:gd name="adj1" fmla="val -103505"/>
              <a:gd name="adj2" fmla="val -40930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r>
              <a:rPr kumimoji="1" lang="ja-JP" altLang="ja-JP" sz="1000" kern="1200" smtClean="0">
                <a:solidFill>
                  <a:schemeClr val="tx1"/>
                </a:solidFill>
                <a:latin typeface="+mj-ea"/>
                <a:ea typeface="+mj-ea"/>
                <a:cs typeface="+mn-cs"/>
              </a:rPr>
              <a:t>グレーの部分が上下左右に</a:t>
            </a:r>
            <a:r>
              <a:rPr kumimoji="1" lang="en-US" altLang="ja-JP" sz="1000" kern="1200" smtClean="0">
                <a:solidFill>
                  <a:schemeClr val="tx1"/>
                </a:solidFill>
                <a:latin typeface="+mj-ea"/>
                <a:ea typeface="+mj-ea"/>
                <a:cs typeface="+mn-cs"/>
              </a:rPr>
              <a:t>5</a:t>
            </a:r>
            <a:r>
              <a:rPr kumimoji="1" lang="ja-JP" altLang="ja-JP" sz="1000" kern="1200" smtClean="0">
                <a:solidFill>
                  <a:schemeClr val="tx1"/>
                </a:solidFill>
                <a:latin typeface="+mj-ea"/>
                <a:ea typeface="+mj-ea"/>
                <a:cs typeface="+mn-cs"/>
              </a:rPr>
              <a:t>ミリの余白を設けた絵柄範囲です（絵柄範囲からはみ出した部分は印刷されません）</a:t>
            </a:r>
            <a:endParaRPr kumimoji="1" lang="ja-JP" altLang="ja-JP" sz="1000" kern="1200">
              <a:solidFill>
                <a:schemeClr val="tx1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48" name="AutoShape 100"/>
          <p:cNvSpPr>
            <a:spLocks noChangeArrowheads="1"/>
          </p:cNvSpPr>
          <p:nvPr userDrawn="1"/>
        </p:nvSpPr>
        <p:spPr bwMode="auto">
          <a:xfrm>
            <a:off x="8298879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9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85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smtClean="0">
                <a:latin typeface="Arial" charset="0"/>
              </a:rPr>
              <a:t>B5</a:t>
            </a:r>
            <a:r>
              <a:rPr lang="ja-JP" altLang="en-US" sz="1800" smtClean="0">
                <a:latin typeface="Arial" charset="0"/>
              </a:rPr>
              <a:t>（タテ）</a:t>
            </a:r>
            <a:endParaRPr lang="en-US" altLang="ja-JP" sz="1800" smtClean="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1600" smtClean="0">
                <a:latin typeface="+mn-ea"/>
                <a:ea typeface="+mn-ea"/>
              </a:rPr>
              <a:t>余白入りチラシ</a:t>
            </a:r>
            <a:endParaRPr lang="en-US" altLang="ja-JP" sz="1600">
              <a:latin typeface="+mn-ea"/>
              <a:ea typeface="+mn-ea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182×257mm</a:t>
            </a:r>
            <a:endParaRPr lang="en-US" altLang="ja-JP" sz="800">
              <a:latin typeface="Arial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4122415" y="1008286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182mm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155"/>
          <p:cNvSpPr txBox="1">
            <a:spLocks noChangeArrowheads="1"/>
          </p:cNvSpPr>
          <p:nvPr userDrawn="1"/>
        </p:nvSpPr>
        <p:spPr bwMode="auto">
          <a:xfrm>
            <a:off x="1620094" y="11161414"/>
            <a:ext cx="4675187" cy="432246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59" name="Rectangle 11"/>
          <p:cNvSpPr>
            <a:spLocks noChangeArrowheads="1"/>
          </p:cNvSpPr>
          <p:nvPr userDrawn="1"/>
        </p:nvSpPr>
        <p:spPr bwMode="auto">
          <a:xfrm>
            <a:off x="1620000" y="1620000"/>
            <a:ext cx="6192000" cy="889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0" name="Line 204"/>
          <p:cNvSpPr>
            <a:spLocks noChangeShapeType="1"/>
          </p:cNvSpPr>
          <p:nvPr userDrawn="1"/>
        </p:nvSpPr>
        <p:spPr bwMode="auto">
          <a:xfrm>
            <a:off x="1332000" y="6066000"/>
            <a:ext cx="67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pic>
        <p:nvPicPr>
          <p:cNvPr id="32" name="図 31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6012606" y="305991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17341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17341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17341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17341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17341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9618" algn="ctr" defTabSz="1618854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9236" algn="ctr" defTabSz="1618854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18854" algn="ctr" defTabSz="1618854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58470" algn="ctr" defTabSz="1618854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5333" indent="-605333" algn="l" defTabSz="1617341" rtl="0" eaLnBrk="0" fontAlgn="base" hangingPunct="0">
        <a:spcBef>
          <a:spcPct val="20000"/>
        </a:spcBef>
        <a:spcAft>
          <a:spcPct val="0"/>
        </a:spcAft>
        <a:buChar char="•"/>
        <a:defRPr kumimoji="1" sz="5700">
          <a:solidFill>
            <a:schemeClr val="tx1"/>
          </a:solidFill>
          <a:latin typeface="+mn-lt"/>
          <a:ea typeface="+mn-ea"/>
          <a:cs typeface="+mn-cs"/>
        </a:defRPr>
      </a:lvl1pPr>
      <a:lvl2pPr marL="1313738" indent="-504132" algn="l" defTabSz="1617341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22146" indent="-402929" algn="l" defTabSz="1617341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833627" indent="-402929" algn="l" defTabSz="1617341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43234" indent="-402929" algn="l" defTabSz="1617341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183913" indent="-404714" algn="l" defTabSz="1618854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723528" indent="-404714" algn="l" defTabSz="1618854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5263147" indent="-404714" algn="l" defTabSz="1618854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802765" indent="-404714" algn="l" defTabSz="1618854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923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9618" algn="l" defTabSz="107923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9236" algn="l" defTabSz="107923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18854" algn="l" defTabSz="107923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8470" algn="l" defTabSz="107923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98088" algn="l" defTabSz="107923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37705" algn="l" defTabSz="107923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77323" algn="l" defTabSz="107923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16942" algn="l" defTabSz="107923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25</cp:revision>
  <dcterms:created xsi:type="dcterms:W3CDTF">2010-06-02T01:56:44Z</dcterms:created>
  <dcterms:modified xsi:type="dcterms:W3CDTF">2018-03-17T05:36:39Z</dcterms:modified>
</cp:coreProperties>
</file>