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432925" cy="1213326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7887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7764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1740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5716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9880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3856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78324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318085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>
        <p:scale>
          <a:sx n="77" d="100"/>
          <a:sy n="77" d="100"/>
        </p:scale>
        <p:origin x="-1464" y="-72"/>
      </p:cViewPr>
      <p:guideLst>
        <p:guide orient="horz" pos="3822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7194" y="3768937"/>
            <a:ext cx="8018538" cy="2601170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492" y="6875577"/>
            <a:ext cx="6603047" cy="3101113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 algn="ctr">
              <a:buNone/>
              <a:defRPr/>
            </a:lvl1pPr>
            <a:lvl2pPr marL="539640" indent="0" algn="ctr">
              <a:buNone/>
              <a:defRPr/>
            </a:lvl2pPr>
            <a:lvl3pPr marL="1079280" indent="0" algn="ctr">
              <a:buNone/>
              <a:defRPr/>
            </a:lvl3pPr>
            <a:lvl4pPr marL="1618920" indent="0" algn="ctr">
              <a:buNone/>
              <a:defRPr/>
            </a:lvl4pPr>
            <a:lvl5pPr marL="2158559" indent="0" algn="ctr">
              <a:buNone/>
              <a:defRPr/>
            </a:lvl5pPr>
            <a:lvl6pPr marL="2698199" indent="0" algn="ctr">
              <a:buNone/>
              <a:defRPr/>
            </a:lvl6pPr>
            <a:lvl7pPr marL="3237838" indent="0" algn="ctr">
              <a:buNone/>
              <a:defRPr/>
            </a:lvl7pPr>
            <a:lvl8pPr marL="3777477" indent="0" algn="ctr">
              <a:buNone/>
              <a:defRPr/>
            </a:lvl8pPr>
            <a:lvl9pPr marL="4317119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199" y="2831772"/>
            <a:ext cx="8489633" cy="8006441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0251" y="485186"/>
            <a:ext cx="2121581" cy="10353029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200" y="485186"/>
            <a:ext cx="6262138" cy="10353029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2199" y="2831772"/>
            <a:ext cx="8489633" cy="8006441"/>
          </a:xfrm>
          <a:prstGeom prst="rect">
            <a:avLst/>
          </a:prstGeom>
        </p:spPr>
        <p:txBody>
          <a:bodyPr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705" y="7796134"/>
            <a:ext cx="8018538" cy="2411158"/>
          </a:xfrm>
          <a:prstGeom prst="rect">
            <a:avLst/>
          </a:prstGeom>
        </p:spPr>
        <p:txBody>
          <a:bodyPr lIns="107928" tIns="53964" rIns="107928" bIns="53964" anchor="t"/>
          <a:lstStyle>
            <a:lvl1pPr algn="l">
              <a:defRPr sz="48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4705" y="5143312"/>
            <a:ext cx="8018538" cy="2652826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300"/>
            </a:lvl1pPr>
            <a:lvl2pPr marL="539640" indent="0">
              <a:buNone/>
              <a:defRPr sz="2200"/>
            </a:lvl2pPr>
            <a:lvl3pPr marL="1079280" indent="0">
              <a:buNone/>
              <a:defRPr sz="1900"/>
            </a:lvl3pPr>
            <a:lvl4pPr marL="1618920" indent="0">
              <a:buNone/>
              <a:defRPr sz="1600"/>
            </a:lvl4pPr>
            <a:lvl5pPr marL="2158559" indent="0">
              <a:buNone/>
              <a:defRPr sz="1600"/>
            </a:lvl5pPr>
            <a:lvl6pPr marL="2698199" indent="0">
              <a:buNone/>
              <a:defRPr sz="1600"/>
            </a:lvl6pPr>
            <a:lvl7pPr marL="3237838" indent="0">
              <a:buNone/>
              <a:defRPr sz="1600"/>
            </a:lvl7pPr>
            <a:lvl8pPr marL="3777477" indent="0">
              <a:buNone/>
              <a:defRPr sz="1600"/>
            </a:lvl8pPr>
            <a:lvl9pPr marL="4317119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2201" y="2831772"/>
            <a:ext cx="4191308" cy="800644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9421" y="2831772"/>
            <a:ext cx="4192411" cy="800644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2198" y="2715551"/>
            <a:ext cx="4167037" cy="113270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2198" y="3848257"/>
            <a:ext cx="4167037" cy="698995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91487" y="2715551"/>
            <a:ext cx="4170345" cy="113270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91487" y="3848257"/>
            <a:ext cx="4170345" cy="698995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3343"/>
            <a:ext cx="3102384" cy="2055110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88220" y="483339"/>
            <a:ext cx="5273612" cy="10354874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72199" y="2538453"/>
            <a:ext cx="3102384" cy="8299765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9076" y="8493469"/>
            <a:ext cx="5659755" cy="1001729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49076" y="1084747"/>
            <a:ext cx="5659755" cy="7279589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3800"/>
            </a:lvl1pPr>
            <a:lvl2pPr marL="539640" indent="0">
              <a:buNone/>
              <a:defRPr sz="3300"/>
            </a:lvl2pPr>
            <a:lvl3pPr marL="1079280" indent="0">
              <a:buNone/>
              <a:defRPr sz="2900"/>
            </a:lvl3pPr>
            <a:lvl4pPr marL="1618920" indent="0">
              <a:buNone/>
              <a:defRPr sz="2300"/>
            </a:lvl4pPr>
            <a:lvl5pPr marL="2158559" indent="0">
              <a:buNone/>
              <a:defRPr sz="2300"/>
            </a:lvl5pPr>
            <a:lvl6pPr marL="2698199" indent="0">
              <a:buNone/>
              <a:defRPr sz="2300"/>
            </a:lvl6pPr>
            <a:lvl7pPr marL="3237838" indent="0">
              <a:buNone/>
              <a:defRPr sz="2300"/>
            </a:lvl7pPr>
            <a:lvl8pPr marL="3777477" indent="0">
              <a:buNone/>
              <a:defRPr sz="2300"/>
            </a:lvl8pPr>
            <a:lvl9pPr marL="4317119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49076" y="9495196"/>
            <a:ext cx="5659755" cy="1424187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9" y="6066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4716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799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8100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6768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6552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8342261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8316862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pic>
        <p:nvPicPr>
          <p:cNvPr id="53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51735" y="252414"/>
            <a:ext cx="1581151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4140398" y="102619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1251207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B5</a:t>
            </a:r>
            <a:r>
              <a:rPr lang="ja-JP" altLang="en-US" sz="1800" smtClean="0">
                <a:latin typeface="Arial" charset="0"/>
              </a:rPr>
              <a:t>冊子</a:t>
            </a:r>
            <a:r>
              <a:rPr lang="ja-JP" altLang="en-US" sz="1800" smtClean="0">
                <a:latin typeface="Arial" charset="0"/>
              </a:rPr>
              <a:t>　</a:t>
            </a:r>
            <a:r>
              <a:rPr lang="en-US" altLang="ja-JP" sz="1800" smtClean="0">
                <a:latin typeface="Arial" charset="0"/>
              </a:rPr>
              <a:t>1</a:t>
            </a:r>
            <a:r>
              <a:rPr lang="ja-JP" altLang="en-US" sz="1800" smtClean="0">
                <a:latin typeface="Arial" charset="0"/>
              </a:rPr>
              <a:t>ｐ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●仕上がりサイズ</a:t>
            </a:r>
            <a:r>
              <a:rPr lang="ja-JP" altLang="en-US" sz="800">
                <a:latin typeface="Arial" charset="0"/>
              </a:rPr>
              <a:t>　</a:t>
            </a:r>
            <a:r>
              <a:rPr lang="en-US" altLang="ja-JP" sz="800" smtClean="0">
                <a:latin typeface="Arial" charset="0"/>
              </a:rPr>
              <a:t>182×257mm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22" name="Text Box 104"/>
          <p:cNvSpPr txBox="1">
            <a:spLocks noChangeArrowheads="1"/>
          </p:cNvSpPr>
          <p:nvPr userDrawn="1"/>
        </p:nvSpPr>
        <p:spPr bwMode="auto">
          <a:xfrm>
            <a:off x="3346450" y="179388"/>
            <a:ext cx="3382963" cy="719137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" tIns="71984" rIns="71984" bIns="71984" anchor="ctr"/>
          <a:lstStyle/>
          <a:p>
            <a:pPr algn="just" defTabSz="933450"/>
            <a:r>
              <a:rPr lang="ja-JP" altLang="ja-JP" sz="900">
                <a:latin typeface="ＭＳ Ｐゴシック" charset="-128"/>
              </a:rPr>
              <a:t>・データは1Pごと、見開き、どちらで作成されてもかまいません。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・見開きはページ順に作成してください。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・白紙のページがある場合はその旨を入稿時にお知らせください。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・ページ数は表紙を含めた数となります。（白紙ページも含みます）</a:t>
            </a:r>
            <a:endParaRPr lang="ja-JP" altLang="en-US" sz="900">
              <a:latin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964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928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1892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58559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5358" indent="-605358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  <a:cs typeface="+mn-cs"/>
        </a:defRPr>
      </a:lvl1pPr>
      <a:lvl2pPr marL="1313792" indent="-504152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22229" indent="-402946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33743" indent="-402946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43384" indent="-402946" algn="l" defTabSz="1617408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84084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72372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6336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803003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64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7928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1892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5855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9819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7838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7477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11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23</cp:revision>
  <dcterms:created xsi:type="dcterms:W3CDTF">2010-06-02T01:56:44Z</dcterms:created>
  <dcterms:modified xsi:type="dcterms:W3CDTF">2016-03-17T09:31:10Z</dcterms:modified>
</cp:coreProperties>
</file>