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>
        <p:scale>
          <a:sx n="60" d="100"/>
          <a:sy n="60" d="100"/>
        </p:scale>
        <p:origin x="-822" y="-78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799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pic>
        <p:nvPicPr>
          <p:cNvPr id="79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745541" y="252414"/>
            <a:ext cx="158115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10729366" y="1098203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smtClean="0">
                <a:latin typeface="Arial" charset="0"/>
              </a:rPr>
              <a:t>B5 </a:t>
            </a:r>
            <a:r>
              <a:rPr lang="ja-JP" altLang="en-US" sz="1800" smtClean="0">
                <a:latin typeface="Arial" charset="0"/>
              </a:rPr>
              <a:t>冊子　</a:t>
            </a:r>
            <a:r>
              <a:rPr lang="en-US" altLang="ja-JP" sz="1800" smtClean="0">
                <a:latin typeface="Arial" charset="0"/>
              </a:rPr>
              <a:t>2</a:t>
            </a:r>
            <a:r>
              <a:rPr lang="ja-JP" altLang="en-US" sz="1800" smtClean="0">
                <a:latin typeface="Arial" charset="0"/>
              </a:rPr>
              <a:t>ｐ（見開き）</a:t>
            </a:r>
            <a:endParaRPr lang="en-US" altLang="ja-JP" sz="1800" smtClean="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364×257mm</a:t>
            </a:r>
            <a:endParaRPr lang="en-US" altLang="ja-JP" sz="800" smtClean="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182×257mm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22" name="Text Box 104"/>
          <p:cNvSpPr txBox="1">
            <a:spLocks noChangeArrowheads="1"/>
          </p:cNvSpPr>
          <p:nvPr userDrawn="1"/>
        </p:nvSpPr>
        <p:spPr bwMode="auto">
          <a:xfrm>
            <a:off x="4320000" y="179388"/>
            <a:ext cx="3382963" cy="719137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" tIns="71984" rIns="71984" bIns="71984" anchor="ctr"/>
          <a:lstStyle/>
          <a:p>
            <a:pPr algn="just" defTabSz="933450"/>
            <a:r>
              <a:rPr lang="ja-JP" altLang="ja-JP" sz="900">
                <a:latin typeface="ＭＳ Ｐゴシック" charset="-128"/>
              </a:rPr>
              <a:t>・データは1Pごと、見開き、どちらで作成されてもかまいません。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・見開きはページ順に作成してください。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・白紙のページがある場合はその旨を入稿時にお知らせください。</a:t>
            </a:r>
          </a:p>
          <a:p>
            <a:pPr algn="just" defTabSz="933450"/>
            <a:r>
              <a:rPr lang="ja-JP" altLang="ja-JP" sz="900">
                <a:latin typeface="ＭＳ Ｐゴシック" charset="-128"/>
              </a:rPr>
              <a:t>・ページ数は表紙を含めた数となります。（白紙ページも含みます）</a:t>
            </a:r>
            <a:endParaRPr lang="ja-JP" altLang="en-US" sz="900">
              <a:latin typeface="ＭＳ Ｐゴシック" charset="-128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 userDrawn="1"/>
        </p:nvSpPr>
        <p:spPr bwMode="auto">
          <a:xfrm>
            <a:off x="7469021" y="1097930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綴じ位置</a:t>
            </a:r>
            <a:endParaRPr lang="ja-JP" altLang="en-US" sz="800">
              <a:latin typeface="Arial" charset="0"/>
            </a:endParaRPr>
          </a:p>
        </p:txBody>
      </p:sp>
      <p:sp>
        <p:nvSpPr>
          <p:cNvPr id="24" name="Text Box 74"/>
          <p:cNvSpPr txBox="1">
            <a:spLocks noChangeArrowheads="1"/>
          </p:cNvSpPr>
          <p:nvPr userDrawn="1"/>
        </p:nvSpPr>
        <p:spPr bwMode="auto">
          <a:xfrm>
            <a:off x="4104630" y="1098203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21</cp:revision>
  <dcterms:created xsi:type="dcterms:W3CDTF">2010-06-02T01:56:44Z</dcterms:created>
  <dcterms:modified xsi:type="dcterms:W3CDTF">2016-03-17T09:25:33Z</dcterms:modified>
</cp:coreProperties>
</file>