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1879263" cy="9432925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08822" indent="1425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819067" indent="1425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229313" indent="1425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639558" indent="1425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051228" algn="l" defTabSz="820491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461473" algn="l" defTabSz="820491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2871719" algn="l" defTabSz="820491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281964" algn="l" defTabSz="820491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71" userDrawn="1">
          <p15:clr>
            <a:srgbClr val="A4A3A4"/>
          </p15:clr>
        </p15:guide>
        <p15:guide id="2" pos="37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580" autoAdjust="0"/>
    <p:restoredTop sz="96370" autoAdjust="0"/>
  </p:normalViewPr>
  <p:slideViewPr>
    <p:cSldViewPr snapToGrid="0">
      <p:cViewPr>
        <p:scale>
          <a:sx n="100" d="100"/>
          <a:sy n="100" d="100"/>
        </p:scale>
        <p:origin x="372" y="30"/>
      </p:cViewPr>
      <p:guideLst>
        <p:guide orient="horz" pos="2971"/>
        <p:guide pos="374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90599" y="2930134"/>
            <a:ext cx="10098069" cy="2022263"/>
          </a:xfrm>
          <a:prstGeom prst="rect">
            <a:avLst/>
          </a:prstGeom>
        </p:spPr>
        <p:txBody>
          <a:bodyPr lIns="82031" tIns="41015" rIns="82031" bIns="41015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782586" y="5345372"/>
            <a:ext cx="8315484" cy="2410940"/>
          </a:xfrm>
          <a:prstGeom prst="rect">
            <a:avLst/>
          </a:prstGeom>
        </p:spPr>
        <p:txBody>
          <a:bodyPr lIns="82031" tIns="41015" rIns="82031" bIns="41015"/>
          <a:lstStyle>
            <a:lvl1pPr marL="0" indent="0" algn="ctr">
              <a:buNone/>
              <a:defRPr/>
            </a:lvl1pPr>
            <a:lvl2pPr marL="410154" indent="0" algn="ctr">
              <a:buNone/>
              <a:defRPr/>
            </a:lvl2pPr>
            <a:lvl3pPr marL="820307" indent="0" algn="ctr">
              <a:buNone/>
              <a:defRPr/>
            </a:lvl3pPr>
            <a:lvl4pPr marL="1230462" indent="0" algn="ctr">
              <a:buNone/>
              <a:defRPr/>
            </a:lvl4pPr>
            <a:lvl5pPr marL="1640614" indent="0" algn="ctr">
              <a:buNone/>
              <a:defRPr/>
            </a:lvl5pPr>
            <a:lvl6pPr marL="2050768" indent="0" algn="ctr">
              <a:buNone/>
              <a:defRPr/>
            </a:lvl6pPr>
            <a:lvl7pPr marL="2460922" indent="0" algn="ctr">
              <a:buNone/>
              <a:defRPr/>
            </a:lvl7pPr>
            <a:lvl8pPr marL="2871076" indent="0" algn="ctr">
              <a:buNone/>
              <a:defRPr/>
            </a:lvl8pPr>
            <a:lvl9pPr marL="328123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4659" y="377206"/>
            <a:ext cx="10691337" cy="1573349"/>
          </a:xfrm>
          <a:prstGeom prst="rect">
            <a:avLst/>
          </a:prstGeom>
        </p:spPr>
        <p:txBody>
          <a:bodyPr lIns="82031" tIns="41015" rIns="82031" bIns="41015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94659" y="2201542"/>
            <a:ext cx="10691337" cy="6224554"/>
          </a:xfrm>
          <a:prstGeom prst="rect">
            <a:avLst/>
          </a:prstGeom>
        </p:spPr>
        <p:txBody>
          <a:bodyPr vert="eaVert" lIns="82031" tIns="41015" rIns="82031" bIns="41015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614204" y="377202"/>
            <a:ext cx="2671793" cy="8048894"/>
          </a:xfrm>
          <a:prstGeom prst="rect">
            <a:avLst/>
          </a:prstGeom>
        </p:spPr>
        <p:txBody>
          <a:bodyPr vert="eaVert" lIns="82031" tIns="41015" rIns="82031" bIns="41015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94660" y="377202"/>
            <a:ext cx="7886164" cy="8048894"/>
          </a:xfrm>
          <a:prstGeom prst="rect">
            <a:avLst/>
          </a:prstGeom>
        </p:spPr>
        <p:txBody>
          <a:bodyPr vert="eaVert" lIns="82031" tIns="41015" rIns="82031" bIns="41015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4659" y="377206"/>
            <a:ext cx="10691337" cy="1573349"/>
          </a:xfrm>
          <a:prstGeom prst="rect">
            <a:avLst/>
          </a:prstGeom>
        </p:spPr>
        <p:txBody>
          <a:bodyPr lIns="82031" tIns="41015" rIns="82031" bIns="41015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94659" y="2201542"/>
            <a:ext cx="10691337" cy="6224554"/>
          </a:xfrm>
          <a:prstGeom prst="rect">
            <a:avLst/>
          </a:prstGeom>
        </p:spPr>
        <p:txBody>
          <a:bodyPr lIns="82031" tIns="41015" rIns="82031" bIns="41015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37837" y="6061054"/>
            <a:ext cx="10098069" cy="1874539"/>
          </a:xfrm>
          <a:prstGeom prst="rect">
            <a:avLst/>
          </a:prstGeom>
        </p:spPr>
        <p:txBody>
          <a:bodyPr lIns="82031" tIns="41015" rIns="82031" bIns="41015" anchor="t"/>
          <a:lstStyle>
            <a:lvl1pPr algn="l">
              <a:defRPr sz="36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37837" y="3998634"/>
            <a:ext cx="10098069" cy="2062421"/>
          </a:xfrm>
          <a:prstGeom prst="rect">
            <a:avLst/>
          </a:prstGeom>
        </p:spPr>
        <p:txBody>
          <a:bodyPr lIns="82031" tIns="41015" rIns="82031" bIns="41015" anchor="b"/>
          <a:lstStyle>
            <a:lvl1pPr marL="0" indent="0">
              <a:buNone/>
              <a:defRPr sz="1800"/>
            </a:lvl1pPr>
            <a:lvl2pPr marL="410154" indent="0">
              <a:buNone/>
              <a:defRPr sz="1600"/>
            </a:lvl2pPr>
            <a:lvl3pPr marL="820307" indent="0">
              <a:buNone/>
              <a:defRPr sz="1400"/>
            </a:lvl3pPr>
            <a:lvl4pPr marL="1230462" indent="0">
              <a:buNone/>
              <a:defRPr sz="1300"/>
            </a:lvl4pPr>
            <a:lvl5pPr marL="1640614" indent="0">
              <a:buNone/>
              <a:defRPr sz="1300"/>
            </a:lvl5pPr>
            <a:lvl6pPr marL="2050768" indent="0">
              <a:buNone/>
              <a:defRPr sz="1300"/>
            </a:lvl6pPr>
            <a:lvl7pPr marL="2460922" indent="0">
              <a:buNone/>
              <a:defRPr sz="1300"/>
            </a:lvl7pPr>
            <a:lvl8pPr marL="2871076" indent="0">
              <a:buNone/>
              <a:defRPr sz="1300"/>
            </a:lvl8pPr>
            <a:lvl9pPr marL="3281230" indent="0">
              <a:buNone/>
              <a:defRPr sz="13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4659" y="377206"/>
            <a:ext cx="10691337" cy="1573349"/>
          </a:xfrm>
          <a:prstGeom prst="rect">
            <a:avLst/>
          </a:prstGeom>
        </p:spPr>
        <p:txBody>
          <a:bodyPr lIns="82031" tIns="41015" rIns="82031" bIns="41015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94662" y="2201542"/>
            <a:ext cx="5278283" cy="6224554"/>
          </a:xfrm>
          <a:prstGeom prst="rect">
            <a:avLst/>
          </a:prstGeom>
        </p:spPr>
        <p:txBody>
          <a:bodyPr lIns="82031" tIns="41015" rIns="82031" bIns="41015"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006325" y="2201542"/>
            <a:ext cx="5279672" cy="6224554"/>
          </a:xfrm>
          <a:prstGeom prst="rect">
            <a:avLst/>
          </a:prstGeom>
        </p:spPr>
        <p:txBody>
          <a:bodyPr lIns="82031" tIns="41015" rIns="82031" bIns="41015"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4659" y="377206"/>
            <a:ext cx="10691337" cy="1573349"/>
          </a:xfrm>
          <a:prstGeom prst="rect">
            <a:avLst/>
          </a:prstGeom>
        </p:spPr>
        <p:txBody>
          <a:bodyPr lIns="82031" tIns="41015" rIns="82031" bIns="41015"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94659" y="2111188"/>
            <a:ext cx="5247717" cy="880617"/>
          </a:xfrm>
          <a:prstGeom prst="rect">
            <a:avLst/>
          </a:prstGeom>
        </p:spPr>
        <p:txBody>
          <a:bodyPr lIns="82031" tIns="41015" rIns="82031" bIns="41015" anchor="b"/>
          <a:lstStyle>
            <a:lvl1pPr marL="0" indent="0">
              <a:buNone/>
              <a:defRPr sz="2200" b="1"/>
            </a:lvl1pPr>
            <a:lvl2pPr marL="410154" indent="0">
              <a:buNone/>
              <a:defRPr sz="1800" b="1"/>
            </a:lvl2pPr>
            <a:lvl3pPr marL="820307" indent="0">
              <a:buNone/>
              <a:defRPr sz="1600" b="1"/>
            </a:lvl3pPr>
            <a:lvl4pPr marL="1230462" indent="0">
              <a:buNone/>
              <a:defRPr sz="1400" b="1"/>
            </a:lvl4pPr>
            <a:lvl5pPr marL="1640614" indent="0">
              <a:buNone/>
              <a:defRPr sz="1400" b="1"/>
            </a:lvl5pPr>
            <a:lvl6pPr marL="2050768" indent="0">
              <a:buNone/>
              <a:defRPr sz="1400" b="1"/>
            </a:lvl6pPr>
            <a:lvl7pPr marL="2460922" indent="0">
              <a:buNone/>
              <a:defRPr sz="1400" b="1"/>
            </a:lvl7pPr>
            <a:lvl8pPr marL="2871076" indent="0">
              <a:buNone/>
              <a:defRPr sz="1400" b="1"/>
            </a:lvl8pPr>
            <a:lvl9pPr marL="3281230" indent="0">
              <a:buNone/>
              <a:defRPr sz="14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94659" y="2991802"/>
            <a:ext cx="5247717" cy="5434294"/>
          </a:xfrm>
          <a:prstGeom prst="rect">
            <a:avLst/>
          </a:prstGeom>
        </p:spPr>
        <p:txBody>
          <a:bodyPr lIns="82031" tIns="41015" rIns="82031" bIns="41015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034112" y="2111188"/>
            <a:ext cx="5251885" cy="880617"/>
          </a:xfrm>
          <a:prstGeom prst="rect">
            <a:avLst/>
          </a:prstGeom>
        </p:spPr>
        <p:txBody>
          <a:bodyPr lIns="82031" tIns="41015" rIns="82031" bIns="41015" anchor="b"/>
          <a:lstStyle>
            <a:lvl1pPr marL="0" indent="0">
              <a:buNone/>
              <a:defRPr sz="2200" b="1"/>
            </a:lvl1pPr>
            <a:lvl2pPr marL="410154" indent="0">
              <a:buNone/>
              <a:defRPr sz="1800" b="1"/>
            </a:lvl2pPr>
            <a:lvl3pPr marL="820307" indent="0">
              <a:buNone/>
              <a:defRPr sz="1600" b="1"/>
            </a:lvl3pPr>
            <a:lvl4pPr marL="1230462" indent="0">
              <a:buNone/>
              <a:defRPr sz="1400" b="1"/>
            </a:lvl4pPr>
            <a:lvl5pPr marL="1640614" indent="0">
              <a:buNone/>
              <a:defRPr sz="1400" b="1"/>
            </a:lvl5pPr>
            <a:lvl6pPr marL="2050768" indent="0">
              <a:buNone/>
              <a:defRPr sz="1400" b="1"/>
            </a:lvl6pPr>
            <a:lvl7pPr marL="2460922" indent="0">
              <a:buNone/>
              <a:defRPr sz="1400" b="1"/>
            </a:lvl7pPr>
            <a:lvl8pPr marL="2871076" indent="0">
              <a:buNone/>
              <a:defRPr sz="1400" b="1"/>
            </a:lvl8pPr>
            <a:lvl9pPr marL="3281230" indent="0">
              <a:buNone/>
              <a:defRPr sz="14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034112" y="2991802"/>
            <a:ext cx="5251885" cy="5434294"/>
          </a:xfrm>
          <a:prstGeom prst="rect">
            <a:avLst/>
          </a:prstGeom>
        </p:spPr>
        <p:txBody>
          <a:bodyPr lIns="82031" tIns="41015" rIns="82031" bIns="41015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4659" y="377206"/>
            <a:ext cx="10691337" cy="1573349"/>
          </a:xfrm>
          <a:prstGeom prst="rect">
            <a:avLst/>
          </a:prstGeom>
        </p:spPr>
        <p:txBody>
          <a:bodyPr lIns="82031" tIns="41015" rIns="82031" bIns="41015"/>
          <a:lstStyle/>
          <a:p>
            <a:r>
              <a:rPr lang="ja-JP" altLang="en-US"/>
              <a:t>マスタ タイトルの書式設定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4658" y="375771"/>
            <a:ext cx="3906958" cy="1597731"/>
          </a:xfrm>
          <a:prstGeom prst="rect">
            <a:avLst/>
          </a:prstGeom>
        </p:spPr>
        <p:txBody>
          <a:bodyPr lIns="82031" tIns="41015" rIns="82031" bIns="41015" anchor="b"/>
          <a:lstStyle>
            <a:lvl1pPr algn="l">
              <a:defRPr sz="18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644724" y="375768"/>
            <a:ext cx="6641273" cy="8050328"/>
          </a:xfrm>
          <a:prstGeom prst="rect">
            <a:avLst/>
          </a:prstGeom>
        </p:spPr>
        <p:txBody>
          <a:bodyPr lIns="82031" tIns="41015" rIns="82031" bIns="41015"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594658" y="1973502"/>
            <a:ext cx="3906958" cy="6452597"/>
          </a:xfrm>
          <a:prstGeom prst="rect">
            <a:avLst/>
          </a:prstGeom>
        </p:spPr>
        <p:txBody>
          <a:bodyPr lIns="82031" tIns="41015" rIns="82031" bIns="41015"/>
          <a:lstStyle>
            <a:lvl1pPr marL="0" indent="0">
              <a:buNone/>
              <a:defRPr sz="1300"/>
            </a:lvl1pPr>
            <a:lvl2pPr marL="410154" indent="0">
              <a:buNone/>
              <a:defRPr sz="1100"/>
            </a:lvl2pPr>
            <a:lvl3pPr marL="820307" indent="0">
              <a:buNone/>
              <a:defRPr sz="900"/>
            </a:lvl3pPr>
            <a:lvl4pPr marL="1230462" indent="0">
              <a:buNone/>
              <a:defRPr sz="800"/>
            </a:lvl4pPr>
            <a:lvl5pPr marL="1640614" indent="0">
              <a:buNone/>
              <a:defRPr sz="800"/>
            </a:lvl5pPr>
            <a:lvl6pPr marL="2050768" indent="0">
              <a:buNone/>
              <a:defRPr sz="800"/>
            </a:lvl6pPr>
            <a:lvl7pPr marL="2460922" indent="0">
              <a:buNone/>
              <a:defRPr sz="800"/>
            </a:lvl7pPr>
            <a:lvl8pPr marL="2871076" indent="0">
              <a:buNone/>
              <a:defRPr sz="800"/>
            </a:lvl8pPr>
            <a:lvl9pPr marL="3281230" indent="0">
              <a:buNone/>
              <a:defRPr sz="8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28614" y="6603190"/>
            <a:ext cx="7127558" cy="778788"/>
          </a:xfrm>
          <a:prstGeom prst="rect">
            <a:avLst/>
          </a:prstGeom>
        </p:spPr>
        <p:txBody>
          <a:bodyPr lIns="82031" tIns="41015" rIns="82031" bIns="41015" anchor="b"/>
          <a:lstStyle>
            <a:lvl1pPr algn="l">
              <a:defRPr sz="18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328614" y="843330"/>
            <a:ext cx="7127558" cy="5659468"/>
          </a:xfrm>
          <a:prstGeom prst="rect">
            <a:avLst/>
          </a:prstGeom>
        </p:spPr>
        <p:txBody>
          <a:bodyPr lIns="82031" tIns="41015" rIns="82031" bIns="41015"/>
          <a:lstStyle>
            <a:lvl1pPr marL="0" indent="0">
              <a:buNone/>
              <a:defRPr sz="2900"/>
            </a:lvl1pPr>
            <a:lvl2pPr marL="410154" indent="0">
              <a:buNone/>
              <a:defRPr sz="2500"/>
            </a:lvl2pPr>
            <a:lvl3pPr marL="820307" indent="0">
              <a:buNone/>
              <a:defRPr sz="2200"/>
            </a:lvl3pPr>
            <a:lvl4pPr marL="1230462" indent="0">
              <a:buNone/>
              <a:defRPr sz="1800"/>
            </a:lvl4pPr>
            <a:lvl5pPr marL="1640614" indent="0">
              <a:buNone/>
              <a:defRPr sz="1800"/>
            </a:lvl5pPr>
            <a:lvl6pPr marL="2050768" indent="0">
              <a:buNone/>
              <a:defRPr sz="1800"/>
            </a:lvl6pPr>
            <a:lvl7pPr marL="2460922" indent="0">
              <a:buNone/>
              <a:defRPr sz="1800"/>
            </a:lvl7pPr>
            <a:lvl8pPr marL="2871076" indent="0">
              <a:buNone/>
              <a:defRPr sz="1800"/>
            </a:lvl8pPr>
            <a:lvl9pPr marL="3281230" indent="0">
              <a:buNone/>
              <a:defRPr sz="18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328614" y="7381978"/>
            <a:ext cx="7127558" cy="1107225"/>
          </a:xfrm>
          <a:prstGeom prst="rect">
            <a:avLst/>
          </a:prstGeom>
        </p:spPr>
        <p:txBody>
          <a:bodyPr lIns="82031" tIns="41015" rIns="82031" bIns="41015"/>
          <a:lstStyle>
            <a:lvl1pPr marL="0" indent="0">
              <a:buNone/>
              <a:defRPr sz="1300"/>
            </a:lvl1pPr>
            <a:lvl2pPr marL="410154" indent="0">
              <a:buNone/>
              <a:defRPr sz="1100"/>
            </a:lvl2pPr>
            <a:lvl3pPr marL="820307" indent="0">
              <a:buNone/>
              <a:defRPr sz="900"/>
            </a:lvl3pPr>
            <a:lvl4pPr marL="1230462" indent="0">
              <a:buNone/>
              <a:defRPr sz="800"/>
            </a:lvl4pPr>
            <a:lvl5pPr marL="1640614" indent="0">
              <a:buNone/>
              <a:defRPr sz="800"/>
            </a:lvl5pPr>
            <a:lvl6pPr marL="2050768" indent="0">
              <a:buNone/>
              <a:defRPr sz="800"/>
            </a:lvl6pPr>
            <a:lvl7pPr marL="2460922" indent="0">
              <a:buNone/>
              <a:defRPr sz="800"/>
            </a:lvl7pPr>
            <a:lvl8pPr marL="2871076" indent="0">
              <a:buNone/>
              <a:defRPr sz="800"/>
            </a:lvl8pPr>
            <a:lvl9pPr marL="3281230" indent="0">
              <a:buNone/>
              <a:defRPr sz="8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 Box 2">
            <a:extLst>
              <a:ext uri="{FF2B5EF4-FFF2-40B4-BE49-F238E27FC236}">
                <a16:creationId xmlns:a16="http://schemas.microsoft.com/office/drawing/2014/main" id="{64BAAF7A-1AAC-4E67-9C72-D8A80D4A0FF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455762" y="727518"/>
            <a:ext cx="2685951" cy="315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※</a:t>
            </a:r>
            <a:r>
              <a:rPr kumimoji="1" lang="ja-JP" altLang="en-US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均等に割り切れないため、</a:t>
            </a:r>
            <a:r>
              <a:rPr kumimoji="1" lang="en-US" altLang="ja-JP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256mm×182mm</a:t>
            </a:r>
            <a:r>
              <a:rPr kumimoji="1" lang="ja-JP" altLang="en-US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で</a:t>
            </a:r>
          </a:p>
          <a:p>
            <a:pPr marL="0" marR="0" lvl="0" indent="0" algn="just" defTabSz="914400" rtl="0" eaLnBrk="1" fontAlgn="base" latinLnBrk="0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　作成しております。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58" name="Line 1">
            <a:extLst>
              <a:ext uri="{FF2B5EF4-FFF2-40B4-BE49-F238E27FC236}">
                <a16:creationId xmlns:a16="http://schemas.microsoft.com/office/drawing/2014/main" id="{8CBA772A-08A8-44DE-8B56-350DF14B9C4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79500" y="4716000"/>
            <a:ext cx="995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1" name="Line 44">
            <a:extLst>
              <a:ext uri="{FF2B5EF4-FFF2-40B4-BE49-F238E27FC236}">
                <a16:creationId xmlns:a16="http://schemas.microsoft.com/office/drawing/2014/main" id="{544E48BA-0929-4872-9766-98B45C2B0746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48000" y="1260000"/>
            <a:ext cx="0" cy="691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2" name="Line 44">
            <a:extLst>
              <a:ext uri="{FF2B5EF4-FFF2-40B4-BE49-F238E27FC236}">
                <a16:creationId xmlns:a16="http://schemas.microsoft.com/office/drawing/2014/main" id="{A5DBFE88-7580-4C42-97A8-1299FC793D4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3744000" y="1079500"/>
            <a:ext cx="0" cy="727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3" name="Line 44">
            <a:extLst>
              <a:ext uri="{FF2B5EF4-FFF2-40B4-BE49-F238E27FC236}">
                <a16:creationId xmlns:a16="http://schemas.microsoft.com/office/drawing/2014/main" id="{9B34EA82-912B-4AE3-9606-B2092DB6EBD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352000" y="1079500"/>
            <a:ext cx="0" cy="727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4" name="Line 1">
            <a:extLst>
              <a:ext uri="{FF2B5EF4-FFF2-40B4-BE49-F238E27FC236}">
                <a16:creationId xmlns:a16="http://schemas.microsoft.com/office/drawing/2014/main" id="{3E3BE48F-F02F-4651-B3EE-35685EEABED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08063" y="1439863"/>
            <a:ext cx="1009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5" name="Line 6">
            <a:extLst>
              <a:ext uri="{FF2B5EF4-FFF2-40B4-BE49-F238E27FC236}">
                <a16:creationId xmlns:a16="http://schemas.microsoft.com/office/drawing/2014/main" id="{91D6E935-6D13-43BF-8AD1-1B930463FFB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331913" y="1008063"/>
            <a:ext cx="0" cy="74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6" name="Line 7">
            <a:extLst>
              <a:ext uri="{FF2B5EF4-FFF2-40B4-BE49-F238E27FC236}">
                <a16:creationId xmlns:a16="http://schemas.microsoft.com/office/drawing/2014/main" id="{9FE7A70F-D3CD-4F69-BB2D-58AA5C64C1B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439863" y="1008063"/>
            <a:ext cx="0" cy="74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7" name="Line 6">
            <a:extLst>
              <a:ext uri="{FF2B5EF4-FFF2-40B4-BE49-F238E27FC236}">
                <a16:creationId xmlns:a16="http://schemas.microsoft.com/office/drawing/2014/main" id="{C5D26BC3-E419-484F-A892-DC86EB68267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674000" y="1008063"/>
            <a:ext cx="0" cy="74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8" name="Line 7">
            <a:extLst>
              <a:ext uri="{FF2B5EF4-FFF2-40B4-BE49-F238E27FC236}">
                <a16:creationId xmlns:a16="http://schemas.microsoft.com/office/drawing/2014/main" id="{416FD9D5-1AD1-4F6C-B1B3-8A9AAF7BA36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782000" y="1008063"/>
            <a:ext cx="0" cy="74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9" name="Line 1">
            <a:extLst>
              <a:ext uri="{FF2B5EF4-FFF2-40B4-BE49-F238E27FC236}">
                <a16:creationId xmlns:a16="http://schemas.microsoft.com/office/drawing/2014/main" id="{D8F0EAAD-229A-4008-BD0B-FB85561BCD2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08063" y="1331913"/>
            <a:ext cx="1009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0" name="Line 1">
            <a:extLst>
              <a:ext uri="{FF2B5EF4-FFF2-40B4-BE49-F238E27FC236}">
                <a16:creationId xmlns:a16="http://schemas.microsoft.com/office/drawing/2014/main" id="{254665FB-4344-4935-8ABA-AD1B0090986D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08063" y="8100000"/>
            <a:ext cx="1009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1" name="Line 1">
            <a:extLst>
              <a:ext uri="{FF2B5EF4-FFF2-40B4-BE49-F238E27FC236}">
                <a16:creationId xmlns:a16="http://schemas.microsoft.com/office/drawing/2014/main" id="{2DB8C4AC-5566-4C9C-9C3B-19F45C32FA1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08063" y="7992000"/>
            <a:ext cx="1009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2" name="Rectangle 11">
            <a:extLst>
              <a:ext uri="{FF2B5EF4-FFF2-40B4-BE49-F238E27FC236}">
                <a16:creationId xmlns:a16="http://schemas.microsoft.com/office/drawing/2014/main" id="{BE302523-C522-4314-88EF-414B8E3DD4D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331913" y="1331913"/>
            <a:ext cx="9450000" cy="6768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3" name="Rectangle 186">
            <a:extLst>
              <a:ext uri="{FF2B5EF4-FFF2-40B4-BE49-F238E27FC236}">
                <a16:creationId xmlns:a16="http://schemas.microsoft.com/office/drawing/2014/main" id="{F9E399E5-DBCB-4F27-97EC-97783FF0575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440000" y="1440000"/>
            <a:ext cx="9234000" cy="6552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 dirty="0">
              <a:latin typeface="Arial" charset="0"/>
            </a:endParaRPr>
          </a:p>
        </p:txBody>
      </p:sp>
      <p:sp>
        <p:nvSpPr>
          <p:cNvPr id="74" name="Line 203">
            <a:extLst>
              <a:ext uri="{FF2B5EF4-FFF2-40B4-BE49-F238E27FC236}">
                <a16:creationId xmlns:a16="http://schemas.microsoft.com/office/drawing/2014/main" id="{ECCDE217-F35F-43DD-89EA-B9BD77FC472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352000" y="1331913"/>
            <a:ext cx="0" cy="676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 dirty="0">
              <a:latin typeface="Arial" charset="0"/>
            </a:endParaRPr>
          </a:p>
        </p:txBody>
      </p:sp>
      <p:sp>
        <p:nvSpPr>
          <p:cNvPr id="75" name="Line 204">
            <a:extLst>
              <a:ext uri="{FF2B5EF4-FFF2-40B4-BE49-F238E27FC236}">
                <a16:creationId xmlns:a16="http://schemas.microsoft.com/office/drawing/2014/main" id="{062A0ABF-4B04-460C-A447-00C0B9CEC91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3744000" y="1331913"/>
            <a:ext cx="0" cy="676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 dirty="0">
              <a:latin typeface="Arial" charset="0"/>
            </a:endParaRPr>
          </a:p>
        </p:txBody>
      </p:sp>
      <p:sp>
        <p:nvSpPr>
          <p:cNvPr id="76" name="Text Box 74">
            <a:extLst>
              <a:ext uri="{FF2B5EF4-FFF2-40B4-BE49-F238E27FC236}">
                <a16:creationId xmlns:a16="http://schemas.microsoft.com/office/drawing/2014/main" id="{72663C07-2701-483B-888A-3BFC2DF5870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214143" y="970156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800" dirty="0">
                <a:latin typeface="Arial" charset="0"/>
              </a:rPr>
              <a:t>折り位置</a:t>
            </a:r>
          </a:p>
        </p:txBody>
      </p:sp>
      <p:sp>
        <p:nvSpPr>
          <p:cNvPr id="77" name="Text Box 75">
            <a:extLst>
              <a:ext uri="{FF2B5EF4-FFF2-40B4-BE49-F238E27FC236}">
                <a16:creationId xmlns:a16="http://schemas.microsoft.com/office/drawing/2014/main" id="{A9972C02-02D5-4ED5-ACEB-05D49EE769F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506824" y="1074188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800" dirty="0">
                <a:latin typeface="Arial" charset="0"/>
              </a:rPr>
              <a:t>折り位置</a:t>
            </a:r>
          </a:p>
        </p:txBody>
      </p:sp>
      <p:sp>
        <p:nvSpPr>
          <p:cNvPr id="78" name="AutoShape 99">
            <a:extLst>
              <a:ext uri="{FF2B5EF4-FFF2-40B4-BE49-F238E27FC236}">
                <a16:creationId xmlns:a16="http://schemas.microsoft.com/office/drawing/2014/main" id="{7FC06DE8-DA5D-41C2-BC78-1D6F4B4DF97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1017313" y="2628280"/>
            <a:ext cx="843622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 dirty="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 dirty="0">
              <a:latin typeface="Arial" charset="0"/>
            </a:endParaRPr>
          </a:p>
        </p:txBody>
      </p:sp>
      <p:sp>
        <p:nvSpPr>
          <p:cNvPr id="79" name="AutoShape 100">
            <a:extLst>
              <a:ext uri="{FF2B5EF4-FFF2-40B4-BE49-F238E27FC236}">
                <a16:creationId xmlns:a16="http://schemas.microsoft.com/office/drawing/2014/main" id="{18027A84-CFC4-46D5-A3A8-6534BD1076C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0983286" y="1836118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82" name="Text Box 74">
            <a:extLst>
              <a:ext uri="{FF2B5EF4-FFF2-40B4-BE49-F238E27FC236}">
                <a16:creationId xmlns:a16="http://schemas.microsoft.com/office/drawing/2014/main" id="{60ABC247-3CF0-4761-A4A8-8114A96B13E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305789" y="1119006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dirty="0">
                <a:latin typeface="Arial Black" pitchFamily="34" charset="0"/>
              </a:rPr>
              <a:t>64mm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83" name="Text Box 74">
            <a:extLst>
              <a:ext uri="{FF2B5EF4-FFF2-40B4-BE49-F238E27FC236}">
                <a16:creationId xmlns:a16="http://schemas.microsoft.com/office/drawing/2014/main" id="{E807549F-9439-48BC-A772-49C0265B136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035578" y="1119006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dirty="0">
                <a:latin typeface="Arial Black" pitchFamily="34" charset="0"/>
              </a:rPr>
              <a:t>64mm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84" name="Text Box 155">
            <a:extLst>
              <a:ext uri="{FF2B5EF4-FFF2-40B4-BE49-F238E27FC236}">
                <a16:creationId xmlns:a16="http://schemas.microsoft.com/office/drawing/2014/main" id="{51AF7A07-E22B-408E-BC42-4B47407AE5F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439863" y="8604870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85" name="Text Box 104">
            <a:extLst>
              <a:ext uri="{FF2B5EF4-FFF2-40B4-BE49-F238E27FC236}">
                <a16:creationId xmlns:a16="http://schemas.microsoft.com/office/drawing/2014/main" id="{89555FE3-E396-4D57-9C3D-CED13955449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457326" y="85726"/>
            <a:ext cx="270028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78" tIns="71978" rIns="71978" bIns="71978"/>
          <a:lstStyle/>
          <a:p>
            <a:pPr algn="just" defTabSz="934740">
              <a:defRPr/>
            </a:pPr>
            <a:r>
              <a:rPr lang="en-US" altLang="ja-JP" sz="1800" dirty="0">
                <a:latin typeface="Arial" charset="0"/>
              </a:rPr>
              <a:t>B5</a:t>
            </a:r>
            <a:r>
              <a:rPr lang="ja-JP" altLang="en-US" sz="1800" dirty="0">
                <a:latin typeface="Arial" charset="0"/>
              </a:rPr>
              <a:t>　巻</a:t>
            </a:r>
            <a:r>
              <a:rPr lang="ja-JP" altLang="en-US" sz="1800" dirty="0"/>
              <a:t>四つ折 </a:t>
            </a:r>
            <a:endParaRPr lang="en-US" altLang="ja-JP" sz="1800" dirty="0"/>
          </a:p>
          <a:p>
            <a:pPr algn="just" defTabSz="934740">
              <a:defRPr/>
            </a:pPr>
            <a:r>
              <a:rPr lang="ja-JP" altLang="en-US" sz="800" dirty="0">
                <a:latin typeface="Arial" charset="0"/>
              </a:rPr>
              <a:t>●展開サイズ　</a:t>
            </a:r>
            <a:r>
              <a:rPr lang="en-US" altLang="ja-JP" sz="800" dirty="0">
                <a:latin typeface="Arial" charset="0"/>
              </a:rPr>
              <a:t>256×182mm</a:t>
            </a:r>
          </a:p>
          <a:p>
            <a:pPr algn="just" defTabSz="934740">
              <a:defRPr/>
            </a:pPr>
            <a:r>
              <a:rPr lang="ja-JP" altLang="en-US" sz="800" dirty="0">
                <a:latin typeface="Arial" charset="0"/>
              </a:rPr>
              <a:t>●仕上がりサイズ　</a:t>
            </a:r>
            <a:r>
              <a:rPr lang="en-US" altLang="ja-JP" sz="800" dirty="0">
                <a:latin typeface="Arial" charset="0"/>
              </a:rPr>
              <a:t>64×182mm</a:t>
            </a:r>
            <a:endParaRPr lang="ja-JP" altLang="en-US" sz="800" dirty="0">
              <a:latin typeface="Arial" charset="0"/>
            </a:endParaRPr>
          </a:p>
        </p:txBody>
      </p:sp>
      <p:sp>
        <p:nvSpPr>
          <p:cNvPr id="87" name="Line 204">
            <a:extLst>
              <a:ext uri="{FF2B5EF4-FFF2-40B4-BE49-F238E27FC236}">
                <a16:creationId xmlns:a16="http://schemas.microsoft.com/office/drawing/2014/main" id="{7A46C228-C51C-4388-A7F1-EC2A7D6B8F5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48000" y="1331913"/>
            <a:ext cx="0" cy="676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88" name="Text Box 74">
            <a:extLst>
              <a:ext uri="{FF2B5EF4-FFF2-40B4-BE49-F238E27FC236}">
                <a16:creationId xmlns:a16="http://schemas.microsoft.com/office/drawing/2014/main" id="{E926B288-2B79-4D9E-89A3-4A58688BDC7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821952" y="970156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800" dirty="0">
                <a:latin typeface="Arial" charset="0"/>
              </a:rPr>
              <a:t>折り位置</a:t>
            </a:r>
          </a:p>
        </p:txBody>
      </p:sp>
      <p:sp>
        <p:nvSpPr>
          <p:cNvPr id="89" name="Text Box 74">
            <a:extLst>
              <a:ext uri="{FF2B5EF4-FFF2-40B4-BE49-F238E27FC236}">
                <a16:creationId xmlns:a16="http://schemas.microsoft.com/office/drawing/2014/main" id="{52B75DE0-EEDF-4773-A120-8A36A6B0671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011975" y="1119006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dirty="0">
                <a:latin typeface="Arial Black" pitchFamily="34" charset="0"/>
              </a:rPr>
              <a:t>64mm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90" name="Text Box 74">
            <a:extLst>
              <a:ext uri="{FF2B5EF4-FFF2-40B4-BE49-F238E27FC236}">
                <a16:creationId xmlns:a16="http://schemas.microsoft.com/office/drawing/2014/main" id="{2FE16F88-71A8-4CBA-AFD5-4F865F7A8D2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635986" y="1119006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dirty="0">
                <a:latin typeface="Arial Black" pitchFamily="34" charset="0"/>
              </a:rPr>
              <a:t>64mm</a:t>
            </a:r>
            <a:endParaRPr lang="ja-JP" altLang="en-US" sz="1200" dirty="0">
              <a:latin typeface="Arial Black" pitchFamily="34" charset="0"/>
            </a:endParaRPr>
          </a:p>
        </p:txBody>
      </p:sp>
      <p:pic>
        <p:nvPicPr>
          <p:cNvPr id="93" name="図 92">
            <a:extLst>
              <a:ext uri="{FF2B5EF4-FFF2-40B4-BE49-F238E27FC236}">
                <a16:creationId xmlns:a16="http://schemas.microsoft.com/office/drawing/2014/main" id="{84BD0770-441F-4CC6-B41C-46CEAF5B1587}"/>
              </a:ext>
            </a:extLst>
          </p:cNvPr>
          <p:cNvPicPr/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9094" y="60298"/>
            <a:ext cx="1855470" cy="918845"/>
          </a:xfrm>
          <a:prstGeom prst="rect">
            <a:avLst/>
          </a:prstGeom>
        </p:spPr>
      </p:pic>
      <p:sp>
        <p:nvSpPr>
          <p:cNvPr id="36" name="Text Box 2">
            <a:extLst>
              <a:ext uri="{FF2B5EF4-FFF2-40B4-BE49-F238E27FC236}">
                <a16:creationId xmlns:a16="http://schemas.microsoft.com/office/drawing/2014/main" id="{6AA71B48-A0D2-44E2-BC22-D6D13B4FC1D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037013" y="212725"/>
            <a:ext cx="1911350" cy="581025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20000" tIns="72000" rIns="72000" bIns="72000" anchor="ctr"/>
          <a:lstStyle/>
          <a:p>
            <a:pPr eaLnBrk="1" hangingPunct="1"/>
            <a:r>
              <a:rPr lang="ja-JP" altLang="en-US" sz="1000" b="1" dirty="0">
                <a:latin typeface="ＭＳ Ｐゴシック" panose="020B0600070205080204" pitchFamily="50" charset="-128"/>
              </a:rPr>
              <a:t>このレイアウトは</a:t>
            </a:r>
          </a:p>
          <a:p>
            <a:pPr eaLnBrk="1" hangingPunct="1"/>
            <a:r>
              <a:rPr lang="ja-JP" altLang="en-US" sz="1000" b="1" dirty="0">
                <a:latin typeface="ＭＳ Ｐゴシック" panose="020B0600070205080204" pitchFamily="50" charset="-128"/>
              </a:rPr>
              <a:t>巻四つ折です。</a:t>
            </a:r>
            <a:endParaRPr lang="ja-JP" altLang="ja-JP" sz="1800" dirty="0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1A722006-D3F7-4055-B9F0-08ABBE3ADD81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9749" y="236484"/>
            <a:ext cx="438974" cy="5330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29313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29313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229313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229313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229313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10154" algn="ctr" defTabSz="1230462" rtl="0" fontAlgn="base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820307" algn="ctr" defTabSz="1230462" rtl="0" fontAlgn="base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230462" algn="ctr" defTabSz="1230462" rtl="0" fontAlgn="base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640614" algn="ctr" defTabSz="1230462" rtl="0" fontAlgn="base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460102" indent="-460102" algn="l" defTabSz="1229313" rtl="0" eaLnBrk="0" fontAlgn="base" hangingPunct="0">
        <a:spcBef>
          <a:spcPct val="20000"/>
        </a:spcBef>
        <a:spcAft>
          <a:spcPct val="0"/>
        </a:spcAft>
        <a:buChar char="•"/>
        <a:defRPr kumimoji="1" sz="4300">
          <a:solidFill>
            <a:schemeClr val="tx1"/>
          </a:solidFill>
          <a:latin typeface="+mn-lt"/>
          <a:ea typeface="+mn-ea"/>
          <a:cs typeface="+mn-cs"/>
        </a:defRPr>
      </a:lvl1pPr>
      <a:lvl2pPr marL="998550" indent="-383181" algn="l" defTabSz="1229313" rtl="0" eaLnBrk="0" fontAlgn="base" hangingPunct="0">
        <a:spcBef>
          <a:spcPct val="20000"/>
        </a:spcBef>
        <a:spcAft>
          <a:spcPct val="0"/>
        </a:spcAft>
        <a:buChar char="–"/>
        <a:defRPr kumimoji="1" sz="3800">
          <a:solidFill>
            <a:schemeClr val="tx1"/>
          </a:solidFill>
          <a:latin typeface="+mn-lt"/>
          <a:ea typeface="+mn-ea"/>
        </a:defRPr>
      </a:lvl2pPr>
      <a:lvl3pPr marL="1536997" indent="-306260" algn="l" defTabSz="1229313" rtl="0" eaLnBrk="0" fontAlgn="base" hangingPunct="0">
        <a:spcBef>
          <a:spcPct val="20000"/>
        </a:spcBef>
        <a:spcAft>
          <a:spcPct val="0"/>
        </a:spcAft>
        <a:buChar char="•"/>
        <a:defRPr kumimoji="1" sz="3300">
          <a:solidFill>
            <a:schemeClr val="tx1"/>
          </a:solidFill>
          <a:latin typeface="+mn-lt"/>
          <a:ea typeface="+mn-ea"/>
        </a:defRPr>
      </a:lvl3pPr>
      <a:lvl4pPr marL="2153789" indent="-306260" algn="l" defTabSz="1229313" rtl="0" eaLnBrk="0" fontAlgn="base" hangingPunct="0">
        <a:spcBef>
          <a:spcPct val="20000"/>
        </a:spcBef>
        <a:spcAft>
          <a:spcPct val="0"/>
        </a:spcAft>
        <a:buChar char="–"/>
        <a:defRPr kumimoji="1" sz="2700">
          <a:solidFill>
            <a:schemeClr val="tx1"/>
          </a:solidFill>
          <a:latin typeface="+mn-lt"/>
          <a:ea typeface="+mn-ea"/>
        </a:defRPr>
      </a:lvl4pPr>
      <a:lvl5pPr marL="2769158" indent="-306260" algn="l" defTabSz="1229313" rtl="0" eaLnBrk="0" fontAlgn="base" hangingPunct="0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5pPr>
      <a:lvl6pPr marL="3180116" indent="-307615" algn="l" defTabSz="1230462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6pPr>
      <a:lvl7pPr marL="3590270" indent="-307615" algn="l" defTabSz="1230462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7pPr>
      <a:lvl8pPr marL="4000424" indent="-307615" algn="l" defTabSz="1230462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8pPr>
      <a:lvl9pPr marL="4410578" indent="-307615" algn="l" defTabSz="1230462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0154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0307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0462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0614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0768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0922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71076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81230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ゴシック</vt:lpstr>
      <vt:lpstr>メイリオ</vt:lpstr>
      <vt:lpstr>Arial</vt:lpstr>
      <vt:lpstr>Arial Black</vt:lpstr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松尾 亮</cp:lastModifiedBy>
  <cp:revision>23</cp:revision>
  <dcterms:created xsi:type="dcterms:W3CDTF">2010-06-02T01:56:44Z</dcterms:created>
  <dcterms:modified xsi:type="dcterms:W3CDTF">2020-06-03T06:32:37Z</dcterms:modified>
</cp:coreProperties>
</file>