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1338" cy="120967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349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6570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5791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5011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6104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5324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4546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3767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0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1824" y="72"/>
      </p:cViewPr>
      <p:guideLst>
        <p:guide orient="horz" pos="3810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075" y="3757596"/>
            <a:ext cx="8017189" cy="2593342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255" y="6854887"/>
            <a:ext cx="6601936" cy="3091781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8777" indent="0" algn="ctr">
              <a:buNone/>
              <a:defRPr/>
            </a:lvl2pPr>
            <a:lvl3pPr marL="1077553" indent="0" algn="ctr">
              <a:buNone/>
              <a:defRPr/>
            </a:lvl3pPr>
            <a:lvl4pPr marL="1616330" indent="0" algn="ctr">
              <a:buNone/>
              <a:defRPr/>
            </a:lvl4pPr>
            <a:lvl5pPr marL="2155105" indent="0" algn="ctr">
              <a:buNone/>
              <a:defRPr/>
            </a:lvl5pPr>
            <a:lvl6pPr marL="2693882" indent="0" algn="ctr">
              <a:buNone/>
              <a:defRPr/>
            </a:lvl6pPr>
            <a:lvl7pPr marL="3232657" indent="0" algn="ctr">
              <a:buNone/>
              <a:defRPr/>
            </a:lvl7pPr>
            <a:lvl8pPr marL="3771433" indent="0" algn="ctr">
              <a:buNone/>
              <a:defRPr/>
            </a:lvl8pPr>
            <a:lvl9pPr marL="431021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21" y="2823251"/>
            <a:ext cx="8488205" cy="7982347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39102" y="483726"/>
            <a:ext cx="2121224" cy="10321873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21" y="483726"/>
            <a:ext cx="6261084" cy="10321873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21" y="2823251"/>
            <a:ext cx="8488205" cy="7982347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580" y="7772673"/>
            <a:ext cx="8017189" cy="2403902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792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580" y="5127834"/>
            <a:ext cx="8017189" cy="2644843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296"/>
            </a:lvl1pPr>
            <a:lvl2pPr marL="538777" indent="0">
              <a:buNone/>
              <a:defRPr sz="2196"/>
            </a:lvl2pPr>
            <a:lvl3pPr marL="1077553" indent="0">
              <a:buNone/>
              <a:defRPr sz="1897"/>
            </a:lvl3pPr>
            <a:lvl4pPr marL="1616330" indent="0">
              <a:buNone/>
              <a:defRPr sz="1597"/>
            </a:lvl4pPr>
            <a:lvl5pPr marL="2155105" indent="0">
              <a:buNone/>
              <a:defRPr sz="1597"/>
            </a:lvl5pPr>
            <a:lvl6pPr marL="2693882" indent="0">
              <a:buNone/>
              <a:defRPr sz="1597"/>
            </a:lvl6pPr>
            <a:lvl7pPr marL="3232657" indent="0">
              <a:buNone/>
              <a:defRPr sz="1597"/>
            </a:lvl7pPr>
            <a:lvl8pPr marL="3771433" indent="0">
              <a:buNone/>
              <a:defRPr sz="1597"/>
            </a:lvl8pPr>
            <a:lvl9pPr marL="4310212" indent="0">
              <a:buNone/>
              <a:defRPr sz="1597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121" y="2823251"/>
            <a:ext cx="4190603" cy="7982347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295"/>
            </a:lvl1pPr>
            <a:lvl2pPr>
              <a:defRPr sz="2895"/>
            </a:lvl2pPr>
            <a:lvl3pPr>
              <a:defRPr sz="2296"/>
            </a:lvl3pPr>
            <a:lvl4pPr>
              <a:defRPr sz="2196"/>
            </a:lvl4pPr>
            <a:lvl5pPr>
              <a:defRPr sz="2196"/>
            </a:lvl5pPr>
            <a:lvl6pPr>
              <a:defRPr sz="2196"/>
            </a:lvl6pPr>
            <a:lvl7pPr>
              <a:defRPr sz="2196"/>
            </a:lvl7pPr>
            <a:lvl8pPr>
              <a:defRPr sz="2196"/>
            </a:lvl8pPr>
            <a:lvl9pPr>
              <a:defRPr sz="21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8619" y="2823251"/>
            <a:ext cx="4191706" cy="7982347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295"/>
            </a:lvl1pPr>
            <a:lvl2pPr>
              <a:defRPr sz="2895"/>
            </a:lvl2pPr>
            <a:lvl3pPr>
              <a:defRPr sz="2296"/>
            </a:lvl3pPr>
            <a:lvl4pPr>
              <a:defRPr sz="2196"/>
            </a:lvl4pPr>
            <a:lvl5pPr>
              <a:defRPr sz="2196"/>
            </a:lvl5pPr>
            <a:lvl6pPr>
              <a:defRPr sz="2196"/>
            </a:lvl6pPr>
            <a:lvl7pPr>
              <a:defRPr sz="2196"/>
            </a:lvl7pPr>
            <a:lvl8pPr>
              <a:defRPr sz="2196"/>
            </a:lvl8pPr>
            <a:lvl9pPr>
              <a:defRPr sz="21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20" y="2707380"/>
            <a:ext cx="4166336" cy="1129301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895" b="1"/>
            </a:lvl1pPr>
            <a:lvl2pPr marL="538777" indent="0">
              <a:buNone/>
              <a:defRPr sz="2296" b="1"/>
            </a:lvl2pPr>
            <a:lvl3pPr marL="1077553" indent="0">
              <a:buNone/>
              <a:defRPr sz="2196" b="1"/>
            </a:lvl3pPr>
            <a:lvl4pPr marL="1616330" indent="0">
              <a:buNone/>
              <a:defRPr sz="1897" b="1"/>
            </a:lvl4pPr>
            <a:lvl5pPr marL="2155105" indent="0">
              <a:buNone/>
              <a:defRPr sz="1897" b="1"/>
            </a:lvl5pPr>
            <a:lvl6pPr marL="2693882" indent="0">
              <a:buNone/>
              <a:defRPr sz="1897" b="1"/>
            </a:lvl6pPr>
            <a:lvl7pPr marL="3232657" indent="0">
              <a:buNone/>
              <a:defRPr sz="1897" b="1"/>
            </a:lvl7pPr>
            <a:lvl8pPr marL="3771433" indent="0">
              <a:buNone/>
              <a:defRPr sz="1897" b="1"/>
            </a:lvl8pPr>
            <a:lvl9pPr marL="4310212" indent="0">
              <a:buNone/>
              <a:defRPr sz="189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20" y="3836676"/>
            <a:ext cx="4166336" cy="696892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895"/>
            </a:lvl1pPr>
            <a:lvl2pPr>
              <a:defRPr sz="2296"/>
            </a:lvl2pPr>
            <a:lvl3pPr>
              <a:defRPr sz="2196"/>
            </a:lvl3pPr>
            <a:lvl4pPr>
              <a:defRPr sz="1897"/>
            </a:lvl4pPr>
            <a:lvl5pPr>
              <a:defRPr sz="1897"/>
            </a:lvl5pPr>
            <a:lvl6pPr>
              <a:defRPr sz="1897"/>
            </a:lvl6pPr>
            <a:lvl7pPr>
              <a:defRPr sz="1897"/>
            </a:lvl7pPr>
            <a:lvl8pPr>
              <a:defRPr sz="1897"/>
            </a:lvl8pPr>
            <a:lvl9pPr>
              <a:defRPr sz="189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0683" y="2707380"/>
            <a:ext cx="4169643" cy="1129301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895" b="1"/>
            </a:lvl1pPr>
            <a:lvl2pPr marL="538777" indent="0">
              <a:buNone/>
              <a:defRPr sz="2296" b="1"/>
            </a:lvl2pPr>
            <a:lvl3pPr marL="1077553" indent="0">
              <a:buNone/>
              <a:defRPr sz="2196" b="1"/>
            </a:lvl3pPr>
            <a:lvl4pPr marL="1616330" indent="0">
              <a:buNone/>
              <a:defRPr sz="1897" b="1"/>
            </a:lvl4pPr>
            <a:lvl5pPr marL="2155105" indent="0">
              <a:buNone/>
              <a:defRPr sz="1897" b="1"/>
            </a:lvl5pPr>
            <a:lvl6pPr marL="2693882" indent="0">
              <a:buNone/>
              <a:defRPr sz="1897" b="1"/>
            </a:lvl6pPr>
            <a:lvl7pPr marL="3232657" indent="0">
              <a:buNone/>
              <a:defRPr sz="1897" b="1"/>
            </a:lvl7pPr>
            <a:lvl8pPr marL="3771433" indent="0">
              <a:buNone/>
              <a:defRPr sz="1897" b="1"/>
            </a:lvl8pPr>
            <a:lvl9pPr marL="4310212" indent="0">
              <a:buNone/>
              <a:defRPr sz="189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0683" y="3836676"/>
            <a:ext cx="4169643" cy="696892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895"/>
            </a:lvl1pPr>
            <a:lvl2pPr>
              <a:defRPr sz="2296"/>
            </a:lvl2pPr>
            <a:lvl3pPr>
              <a:defRPr sz="2196"/>
            </a:lvl3pPr>
            <a:lvl4pPr>
              <a:defRPr sz="1897"/>
            </a:lvl4pPr>
            <a:lvl5pPr>
              <a:defRPr sz="1897"/>
            </a:lvl5pPr>
            <a:lvl6pPr>
              <a:defRPr sz="1897"/>
            </a:lvl6pPr>
            <a:lvl7pPr>
              <a:defRPr sz="1897"/>
            </a:lvl7pPr>
            <a:lvl8pPr>
              <a:defRPr sz="1897"/>
            </a:lvl8pPr>
            <a:lvl9pPr>
              <a:defRPr sz="189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0" y="481888"/>
            <a:ext cx="3101862" cy="2048925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29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7599" y="481885"/>
            <a:ext cx="5272725" cy="10323713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794"/>
            </a:lvl1pPr>
            <a:lvl2pPr>
              <a:defRPr sz="3295"/>
            </a:lvl2pPr>
            <a:lvl3pPr>
              <a:defRPr sz="2895"/>
            </a:lvl3pPr>
            <a:lvl4pPr>
              <a:defRPr sz="2296"/>
            </a:lvl4pPr>
            <a:lvl5pPr>
              <a:defRPr sz="2296"/>
            </a:lvl5pPr>
            <a:lvl6pPr>
              <a:defRPr sz="2296"/>
            </a:lvl6pPr>
            <a:lvl7pPr>
              <a:defRPr sz="2296"/>
            </a:lvl7pPr>
            <a:lvl8pPr>
              <a:defRPr sz="2296"/>
            </a:lvl8pPr>
            <a:lvl9pPr>
              <a:defRPr sz="22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20" y="2530815"/>
            <a:ext cx="3101862" cy="8274788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597"/>
            </a:lvl1pPr>
            <a:lvl2pPr marL="538777" indent="0">
              <a:buNone/>
              <a:defRPr sz="1398"/>
            </a:lvl2pPr>
            <a:lvl3pPr marL="1077553" indent="0">
              <a:buNone/>
              <a:defRPr sz="1198"/>
            </a:lvl3pPr>
            <a:lvl4pPr marL="1616330" indent="0">
              <a:buNone/>
              <a:defRPr sz="1098"/>
            </a:lvl4pPr>
            <a:lvl5pPr marL="2155105" indent="0">
              <a:buNone/>
              <a:defRPr sz="1098"/>
            </a:lvl5pPr>
            <a:lvl6pPr marL="2693882" indent="0">
              <a:buNone/>
              <a:defRPr sz="1098"/>
            </a:lvl6pPr>
            <a:lvl7pPr marL="3232657" indent="0">
              <a:buNone/>
              <a:defRPr sz="1098"/>
            </a:lvl7pPr>
            <a:lvl8pPr marL="3771433" indent="0">
              <a:buNone/>
              <a:defRPr sz="1098"/>
            </a:lvl8pPr>
            <a:lvl9pPr marL="4310212" indent="0">
              <a:buNone/>
              <a:defRPr sz="109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8766" y="8467910"/>
            <a:ext cx="5658803" cy="998714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29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8766" y="1081483"/>
            <a:ext cx="5658803" cy="725768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794"/>
            </a:lvl1pPr>
            <a:lvl2pPr marL="538777" indent="0">
              <a:buNone/>
              <a:defRPr sz="3295"/>
            </a:lvl2pPr>
            <a:lvl3pPr marL="1077553" indent="0">
              <a:buNone/>
              <a:defRPr sz="2895"/>
            </a:lvl3pPr>
            <a:lvl4pPr marL="1616330" indent="0">
              <a:buNone/>
              <a:defRPr sz="2296"/>
            </a:lvl4pPr>
            <a:lvl5pPr marL="2155105" indent="0">
              <a:buNone/>
              <a:defRPr sz="2296"/>
            </a:lvl5pPr>
            <a:lvl6pPr marL="2693882" indent="0">
              <a:buNone/>
              <a:defRPr sz="2296"/>
            </a:lvl6pPr>
            <a:lvl7pPr marL="3232657" indent="0">
              <a:buNone/>
              <a:defRPr sz="2296"/>
            </a:lvl7pPr>
            <a:lvl8pPr marL="3771433" indent="0">
              <a:buNone/>
              <a:defRPr sz="2296"/>
            </a:lvl8pPr>
            <a:lvl9pPr marL="4310212" indent="0">
              <a:buNone/>
              <a:defRPr sz="2296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8766" y="9466622"/>
            <a:ext cx="5658803" cy="1419901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597"/>
            </a:lvl1pPr>
            <a:lvl2pPr marL="538777" indent="0">
              <a:buNone/>
              <a:defRPr sz="1398"/>
            </a:lvl2pPr>
            <a:lvl3pPr marL="1077553" indent="0">
              <a:buNone/>
              <a:defRPr sz="1198"/>
            </a:lvl3pPr>
            <a:lvl4pPr marL="1616330" indent="0">
              <a:buNone/>
              <a:defRPr sz="1098"/>
            </a:lvl4pPr>
            <a:lvl5pPr marL="2155105" indent="0">
              <a:buNone/>
              <a:defRPr sz="1098"/>
            </a:lvl5pPr>
            <a:lvl6pPr marL="2693882" indent="0">
              <a:buNone/>
              <a:defRPr sz="1098"/>
            </a:lvl6pPr>
            <a:lvl7pPr marL="3232657" indent="0">
              <a:buNone/>
              <a:defRPr sz="1098"/>
            </a:lvl7pPr>
            <a:lvl8pPr marL="3771433" indent="0">
              <a:buNone/>
              <a:defRPr sz="1098"/>
            </a:lvl8pPr>
            <a:lvl9pPr marL="4310212" indent="0">
              <a:buNone/>
              <a:defRPr sz="109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Line 1">
            <a:extLst>
              <a:ext uri="{FF2B5EF4-FFF2-40B4-BE49-F238E27FC236}">
                <a16:creationId xmlns:a16="http://schemas.microsoft.com/office/drawing/2014/main" id="{6BFC82EF-3F31-4E3A-9891-AC084F6698F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3744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>
            <a:extLst>
              <a:ext uri="{FF2B5EF4-FFF2-40B4-BE49-F238E27FC236}">
                <a16:creationId xmlns:a16="http://schemas.microsoft.com/office/drawing/2014/main" id="{51F4ADD0-4FA3-449A-AB49-92914D4CF7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8352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>
            <a:extLst>
              <a:ext uri="{FF2B5EF4-FFF2-40B4-BE49-F238E27FC236}">
                <a16:creationId xmlns:a16="http://schemas.microsoft.com/office/drawing/2014/main" id="{BBF2C854-2612-4A2B-A9EE-5F741048F68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6048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44">
            <a:extLst>
              <a:ext uri="{FF2B5EF4-FFF2-40B4-BE49-F238E27FC236}">
                <a16:creationId xmlns:a16="http://schemas.microsoft.com/office/drawing/2014/main" id="{00467572-BF6A-49A9-9102-5913D9172D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716000" y="1080000"/>
            <a:ext cx="0" cy="995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1">
            <a:extLst>
              <a:ext uri="{FF2B5EF4-FFF2-40B4-BE49-F238E27FC236}">
                <a16:creationId xmlns:a16="http://schemas.microsoft.com/office/drawing/2014/main" id="{DF6F8FCC-B96F-442D-9D9C-24C49A7881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>
            <a:extLst>
              <a:ext uri="{FF2B5EF4-FFF2-40B4-BE49-F238E27FC236}">
                <a16:creationId xmlns:a16="http://schemas.microsoft.com/office/drawing/2014/main" id="{34667863-66FB-453C-89A8-19381B7028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2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>
            <a:extLst>
              <a:ext uri="{FF2B5EF4-FFF2-40B4-BE49-F238E27FC236}">
                <a16:creationId xmlns:a16="http://schemas.microsoft.com/office/drawing/2014/main" id="{670428DD-2BFA-487D-9D32-D518BFDFE3F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6">
            <a:extLst>
              <a:ext uri="{FF2B5EF4-FFF2-40B4-BE49-F238E27FC236}">
                <a16:creationId xmlns:a16="http://schemas.microsoft.com/office/drawing/2014/main" id="{3F5D14B9-A4BF-4B44-8F3E-B766DF77C2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992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7">
            <a:extLst>
              <a:ext uri="{FF2B5EF4-FFF2-40B4-BE49-F238E27FC236}">
                <a16:creationId xmlns:a16="http://schemas.microsoft.com/office/drawing/2014/main" id="{BA6DBB4A-D105-4E75-82A0-54D6B49F3B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100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>
            <a:extLst>
              <a:ext uri="{FF2B5EF4-FFF2-40B4-BE49-F238E27FC236}">
                <a16:creationId xmlns:a16="http://schemas.microsoft.com/office/drawing/2014/main" id="{E386922B-DBFD-4B2F-9DE9-541D134E0CD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1">
            <a:extLst>
              <a:ext uri="{FF2B5EF4-FFF2-40B4-BE49-F238E27FC236}">
                <a16:creationId xmlns:a16="http://schemas.microsoft.com/office/drawing/2014/main" id="{A3869DD0-EB6C-4007-B55B-B836D02D5BB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078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1">
            <a:extLst>
              <a:ext uri="{FF2B5EF4-FFF2-40B4-BE49-F238E27FC236}">
                <a16:creationId xmlns:a16="http://schemas.microsoft.com/office/drawing/2014/main" id="{8F9FD4D1-F4A2-4DA4-AE89-66F87DF4CC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0674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Rectangle 11">
            <a:extLst>
              <a:ext uri="{FF2B5EF4-FFF2-40B4-BE49-F238E27FC236}">
                <a16:creationId xmlns:a16="http://schemas.microsoft.com/office/drawing/2014/main" id="{099643A3-1CE4-45A6-995D-DD33F795F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5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9" name="Rectangle 186">
            <a:extLst>
              <a:ext uri="{FF2B5EF4-FFF2-40B4-BE49-F238E27FC236}">
                <a16:creationId xmlns:a16="http://schemas.microsoft.com/office/drawing/2014/main" id="{94A447EA-D11B-429B-9445-5D112C8E6A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3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50" name="AutoShape 99">
            <a:extLst>
              <a:ext uri="{FF2B5EF4-FFF2-40B4-BE49-F238E27FC236}">
                <a16:creationId xmlns:a16="http://schemas.microsoft.com/office/drawing/2014/main" id="{098B191A-075E-494D-809D-F01D8ABDFD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42261" y="281761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>
            <a:extLst>
              <a:ext uri="{FF2B5EF4-FFF2-40B4-BE49-F238E27FC236}">
                <a16:creationId xmlns:a16="http://schemas.microsoft.com/office/drawing/2014/main" id="{0AD46E3A-1985-4AB0-9CC1-2F1532E956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16862" y="202545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>
            <a:extLst>
              <a:ext uri="{FF2B5EF4-FFF2-40B4-BE49-F238E27FC236}">
                <a16:creationId xmlns:a16="http://schemas.microsoft.com/office/drawing/2014/main" id="{DDE895E6-5F33-4DD3-AD8F-7BCA389519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04251" y="85726"/>
            <a:ext cx="2358124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B5</a:t>
            </a:r>
            <a:r>
              <a:rPr lang="ja-JP" altLang="en-US" sz="1800" dirty="0">
                <a:latin typeface="Arial" charset="0"/>
              </a:rPr>
              <a:t>　巻</a:t>
            </a:r>
            <a:r>
              <a:rPr lang="ja-JP" altLang="en-US" sz="1800" dirty="0"/>
              <a:t>四つ折 </a:t>
            </a:r>
            <a:endParaRPr lang="en-US" altLang="ja-JP" sz="1800" dirty="0"/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182×256mm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182×64mm</a:t>
            </a:r>
          </a:p>
        </p:txBody>
      </p:sp>
      <p:sp>
        <p:nvSpPr>
          <p:cNvPr id="55" name="Text Box 74">
            <a:extLst>
              <a:ext uri="{FF2B5EF4-FFF2-40B4-BE49-F238E27FC236}">
                <a16:creationId xmlns:a16="http://schemas.microsoft.com/office/drawing/2014/main" id="{30F8C0F8-53DE-4C9B-8AB2-82441A78F7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>
            <a:extLst>
              <a:ext uri="{FF2B5EF4-FFF2-40B4-BE49-F238E27FC236}">
                <a16:creationId xmlns:a16="http://schemas.microsoft.com/office/drawing/2014/main" id="{8CF8084F-1E9E-433D-BB44-3F150B3A80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74" name="Text Box 2">
            <a:extLst>
              <a:ext uri="{FF2B5EF4-FFF2-40B4-BE49-F238E27FC236}">
                <a16:creationId xmlns:a16="http://schemas.microsoft.com/office/drawing/2014/main" id="{6E3578AC-393F-4010-AA91-1351E9EB65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04094" y="724774"/>
            <a:ext cx="2784673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182mm×256mm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7" name="Line 204">
            <a:extLst>
              <a:ext uri="{FF2B5EF4-FFF2-40B4-BE49-F238E27FC236}">
                <a16:creationId xmlns:a16="http://schemas.microsoft.com/office/drawing/2014/main" id="{C96F1211-F5DE-4DD9-8620-0D24DBCB13D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3744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8" name="Line 204">
            <a:extLst>
              <a:ext uri="{FF2B5EF4-FFF2-40B4-BE49-F238E27FC236}">
                <a16:creationId xmlns:a16="http://schemas.microsoft.com/office/drawing/2014/main" id="{3919BFD8-677F-40B7-8E8F-BA6A464F2C1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8352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9" name="Text Box 99">
            <a:extLst>
              <a:ext uri="{FF2B5EF4-FFF2-40B4-BE49-F238E27FC236}">
                <a16:creationId xmlns:a16="http://schemas.microsoft.com/office/drawing/2014/main" id="{9E0F8A38-B10F-46DD-819A-F46930A504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2467025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0" name="Text Box 99">
            <a:extLst>
              <a:ext uri="{FF2B5EF4-FFF2-40B4-BE49-F238E27FC236}">
                <a16:creationId xmlns:a16="http://schemas.microsoft.com/office/drawing/2014/main" id="{D3FEAE34-90B0-4A30-8A9F-D4D443703FB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9436372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1" name="Text Box 99">
            <a:extLst>
              <a:ext uri="{FF2B5EF4-FFF2-40B4-BE49-F238E27FC236}">
                <a16:creationId xmlns:a16="http://schemas.microsoft.com/office/drawing/2014/main" id="{B0666CA2-F66C-42CB-9EF7-1E2D4B9281E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7124700"/>
            <a:ext cx="6318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2" name="Text Box 108">
            <a:extLst>
              <a:ext uri="{FF2B5EF4-FFF2-40B4-BE49-F238E27FC236}">
                <a16:creationId xmlns:a16="http://schemas.microsoft.com/office/drawing/2014/main" id="{9A53E0D0-5325-4542-A5C2-D632D3DD03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364924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3" name="Text Box 108">
            <a:extLst>
              <a:ext uri="{FF2B5EF4-FFF2-40B4-BE49-F238E27FC236}">
                <a16:creationId xmlns:a16="http://schemas.microsoft.com/office/drawing/2014/main" id="{F272C134-3B2F-4424-9CF3-CD533A89EA1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595669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4" name="Line 204">
            <a:extLst>
              <a:ext uri="{FF2B5EF4-FFF2-40B4-BE49-F238E27FC236}">
                <a16:creationId xmlns:a16="http://schemas.microsoft.com/office/drawing/2014/main" id="{A6843F64-FD75-47D5-BEFA-5477F6A003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6048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6" name="Text Box 99">
            <a:extLst>
              <a:ext uri="{FF2B5EF4-FFF2-40B4-BE49-F238E27FC236}">
                <a16:creationId xmlns:a16="http://schemas.microsoft.com/office/drawing/2014/main" id="{2EE390B3-F414-4A56-896A-EBB1481958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4866820"/>
            <a:ext cx="631825" cy="1051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7" name="Text Box 108">
            <a:extLst>
              <a:ext uri="{FF2B5EF4-FFF2-40B4-BE49-F238E27FC236}">
                <a16:creationId xmlns:a16="http://schemas.microsoft.com/office/drawing/2014/main" id="{C4700B02-9CB1-4224-A4D1-4E9E1CF4CE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8261495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8" name="Text Box 2">
            <a:extLst>
              <a:ext uri="{FF2B5EF4-FFF2-40B4-BE49-F238E27FC236}">
                <a16:creationId xmlns:a16="http://schemas.microsoft.com/office/drawing/2014/main" id="{69C16F5F-CD1C-4A5A-87B1-21B16046F88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0" tIns="72000" rIns="72000" bIns="72000" anchor="ctr"/>
          <a:lstStyle/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このレイアウトは</a:t>
            </a:r>
          </a:p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巻四つ折です。</a:t>
            </a:r>
            <a:endParaRPr lang="ja-JP" altLang="ja-JP" sz="1800" dirty="0"/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658EF981-3F28-4FB7-B670-51A07442DBE3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127" y="60298"/>
            <a:ext cx="1855470" cy="9188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715EE83-32A6-4494-B9A6-1F20878871A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430" y="241737"/>
            <a:ext cx="438483" cy="5324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8777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7553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6330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5105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4389" indent="-604389" algn="l" defTabSz="1614820" rtl="0" eaLnBrk="0" fontAlgn="base" hangingPunct="0">
        <a:spcBef>
          <a:spcPct val="20000"/>
        </a:spcBef>
        <a:spcAft>
          <a:spcPct val="0"/>
        </a:spcAft>
        <a:buChar char="•"/>
        <a:defRPr kumimoji="1" sz="5691">
          <a:solidFill>
            <a:schemeClr val="tx1"/>
          </a:solidFill>
          <a:latin typeface="+mn-lt"/>
          <a:ea typeface="+mn-ea"/>
          <a:cs typeface="+mn-cs"/>
        </a:defRPr>
      </a:lvl1pPr>
      <a:lvl2pPr marL="1311690" indent="-503345" algn="l" defTabSz="1614820" rtl="0" eaLnBrk="0" fontAlgn="base" hangingPunct="0">
        <a:spcBef>
          <a:spcPct val="20000"/>
        </a:spcBef>
        <a:spcAft>
          <a:spcPct val="0"/>
        </a:spcAft>
        <a:buChar char="–"/>
        <a:defRPr kumimoji="1" sz="4892">
          <a:solidFill>
            <a:schemeClr val="tx1"/>
          </a:solidFill>
          <a:latin typeface="+mn-lt"/>
          <a:ea typeface="+mn-ea"/>
        </a:defRPr>
      </a:lvl2pPr>
      <a:lvl3pPr marL="2018993" indent="-402301" algn="l" defTabSz="1614820" rtl="0" eaLnBrk="0" fontAlgn="base" hangingPunct="0">
        <a:spcBef>
          <a:spcPct val="20000"/>
        </a:spcBef>
        <a:spcAft>
          <a:spcPct val="0"/>
        </a:spcAft>
        <a:buChar char="•"/>
        <a:defRPr kumimoji="1" sz="4393">
          <a:solidFill>
            <a:schemeClr val="tx1"/>
          </a:solidFill>
          <a:latin typeface="+mn-lt"/>
          <a:ea typeface="+mn-ea"/>
        </a:defRPr>
      </a:lvl3pPr>
      <a:lvl4pPr marL="2829209" indent="-402301" algn="l" defTabSz="1614820" rtl="0" eaLnBrk="0" fontAlgn="base" hangingPunct="0">
        <a:spcBef>
          <a:spcPct val="20000"/>
        </a:spcBef>
        <a:spcAft>
          <a:spcPct val="0"/>
        </a:spcAft>
        <a:buChar char="–"/>
        <a:defRPr kumimoji="1" sz="3494">
          <a:solidFill>
            <a:schemeClr val="tx1"/>
          </a:solidFill>
          <a:latin typeface="+mn-lt"/>
          <a:ea typeface="+mn-ea"/>
        </a:defRPr>
      </a:lvl4pPr>
      <a:lvl5pPr marL="3637555" indent="-402301" algn="l" defTabSz="1614820" rtl="0" eaLnBrk="0" fontAlgn="base" hangingPunct="0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5pPr>
      <a:lvl6pPr marL="4177389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6pPr>
      <a:lvl7pPr marL="4716164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7pPr>
      <a:lvl8pPr marL="5254941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8pPr>
      <a:lvl9pPr marL="5793718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1pPr>
      <a:lvl2pPr marL="538777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2pPr>
      <a:lvl3pPr marL="1077553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3pPr>
      <a:lvl4pPr marL="1616330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4pPr>
      <a:lvl5pPr marL="2155105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5pPr>
      <a:lvl6pPr marL="2693882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6pPr>
      <a:lvl7pPr marL="3232657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7pPr>
      <a:lvl8pPr marL="3771433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8pPr>
      <a:lvl9pPr marL="4310212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27</cp:revision>
  <dcterms:created xsi:type="dcterms:W3CDTF">2010-06-02T01:56:44Z</dcterms:created>
  <dcterms:modified xsi:type="dcterms:W3CDTF">2020-06-03T06:34:57Z</dcterms:modified>
</cp:coreProperties>
</file>