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15800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8822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067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9313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39558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1228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1473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1719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1964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80" d="100"/>
          <a:sy n="80" d="100"/>
        </p:scale>
        <p:origin x="-1272" y="-48"/>
      </p:cViewPr>
      <p:guideLst>
        <p:guide orient="horz" pos="2971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8332" y="2930133"/>
            <a:ext cx="10299139" cy="2022263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8080" y="5345372"/>
            <a:ext cx="8481060" cy="2410940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 algn="ctr">
              <a:buNone/>
              <a:defRPr/>
            </a:lvl1pPr>
            <a:lvl2pPr marL="410154" indent="0" algn="ctr">
              <a:buNone/>
              <a:defRPr/>
            </a:lvl2pPr>
            <a:lvl3pPr marL="820307" indent="0" algn="ctr">
              <a:buNone/>
              <a:defRPr/>
            </a:lvl3pPr>
            <a:lvl4pPr marL="1230462" indent="0" algn="ctr">
              <a:buNone/>
              <a:defRPr/>
            </a:lvl4pPr>
            <a:lvl5pPr marL="1640614" indent="0" algn="ctr">
              <a:buNone/>
              <a:defRPr/>
            </a:lvl5pPr>
            <a:lvl6pPr marL="2050768" indent="0" algn="ctr">
              <a:buNone/>
              <a:defRPr/>
            </a:lvl6pPr>
            <a:lvl7pPr marL="2460922" indent="0" algn="ctr">
              <a:buNone/>
              <a:defRPr/>
            </a:lvl7pPr>
            <a:lvl8pPr marL="2871076" indent="0" algn="ctr">
              <a:buNone/>
              <a:defRPr/>
            </a:lvl8pPr>
            <a:lvl9pPr marL="328123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85727" y="377202"/>
            <a:ext cx="2724993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377202"/>
            <a:ext cx="8043191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lIns="82031" tIns="41015" rIns="82031" bIns="41015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6511" y="6061053"/>
            <a:ext cx="10299139" cy="1874539"/>
          </a:xfrm>
          <a:prstGeom prst="rect">
            <a:avLst/>
          </a:prstGeom>
        </p:spPr>
        <p:txBody>
          <a:bodyPr lIns="82031" tIns="41015" rIns="82031" bIns="41015" anchor="t"/>
          <a:lstStyle>
            <a:lvl1pPr algn="l">
              <a:defRPr sz="36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6511" y="3998633"/>
            <a:ext cx="10299139" cy="2062421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1800"/>
            </a:lvl1pPr>
            <a:lvl2pPr marL="410154" indent="0">
              <a:buNone/>
              <a:defRPr sz="1600"/>
            </a:lvl2pPr>
            <a:lvl3pPr marL="820307" indent="0">
              <a:buNone/>
              <a:defRPr sz="1400"/>
            </a:lvl3pPr>
            <a:lvl4pPr marL="1230462" indent="0">
              <a:buNone/>
              <a:defRPr sz="1300"/>
            </a:lvl4pPr>
            <a:lvl5pPr marL="1640614" indent="0">
              <a:buNone/>
              <a:defRPr sz="1300"/>
            </a:lvl5pPr>
            <a:lvl6pPr marL="2050768" indent="0">
              <a:buNone/>
              <a:defRPr sz="1300"/>
            </a:lvl6pPr>
            <a:lvl7pPr marL="2460922" indent="0">
              <a:buNone/>
              <a:defRPr sz="1300"/>
            </a:lvl7pPr>
            <a:lvl8pPr marL="2871076" indent="0">
              <a:buNone/>
              <a:defRPr sz="1300"/>
            </a:lvl8pPr>
            <a:lvl9pPr marL="328123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6502" y="2201542"/>
            <a:ext cx="5383383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25921" y="2201542"/>
            <a:ext cx="5384800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6500" y="2111187"/>
            <a:ext cx="5352208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6500" y="2991802"/>
            <a:ext cx="5352208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54261" y="2111187"/>
            <a:ext cx="5356459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54261" y="2991802"/>
            <a:ext cx="5356459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499" y="375770"/>
            <a:ext cx="3984752" cy="1597731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37209" y="375768"/>
            <a:ext cx="6773512" cy="8050328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6499" y="1973501"/>
            <a:ext cx="3984752" cy="6452597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4981" y="6603190"/>
            <a:ext cx="7269480" cy="778788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4981" y="843330"/>
            <a:ext cx="7269480" cy="5659468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2900"/>
            </a:lvl1pPr>
            <a:lvl2pPr marL="410154" indent="0">
              <a:buNone/>
              <a:defRPr sz="2500"/>
            </a:lvl2pPr>
            <a:lvl3pPr marL="820307" indent="0">
              <a:buNone/>
              <a:defRPr sz="2200"/>
            </a:lvl3pPr>
            <a:lvl4pPr marL="1230462" indent="0">
              <a:buNone/>
              <a:defRPr sz="1800"/>
            </a:lvl4pPr>
            <a:lvl5pPr marL="1640614" indent="0">
              <a:buNone/>
              <a:defRPr sz="1800"/>
            </a:lvl5pPr>
            <a:lvl6pPr marL="2050768" indent="0">
              <a:buNone/>
              <a:defRPr sz="1800"/>
            </a:lvl6pPr>
            <a:lvl7pPr marL="2460922" indent="0">
              <a:buNone/>
              <a:defRPr sz="1800"/>
            </a:lvl7pPr>
            <a:lvl8pPr marL="2871076" indent="0">
              <a:buNone/>
              <a:defRPr sz="1800"/>
            </a:lvl8pPr>
            <a:lvl9pPr marL="3281230" indent="0">
              <a:buNone/>
              <a:defRPr sz="18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4981" y="7381977"/>
            <a:ext cx="7269480" cy="1107225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995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588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4446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7560000" y="1079500"/>
            <a:ext cx="0" cy="72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74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78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50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9234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7560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4446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911575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7031161" y="9000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08686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0983286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36118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83.5mm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548089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86.5mm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8454788" y="1044575"/>
            <a:ext cx="1439839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表紙裏　</a:t>
            </a:r>
            <a:r>
              <a:rPr lang="en-US" altLang="ja-JP" sz="1200" smtClean="0">
                <a:latin typeface="Arial Black" pitchFamily="34" charset="0"/>
              </a:rPr>
              <a:t>86.5mm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2288158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860487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4" name="Text Box 104"/>
          <p:cNvSpPr txBox="1">
            <a:spLocks noChangeArrowheads="1"/>
          </p:cNvSpPr>
          <p:nvPr userDrawn="1"/>
        </p:nvSpPr>
        <p:spPr bwMode="auto">
          <a:xfrm>
            <a:off x="2160000" y="85725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256.5×182mm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86.5×182mm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62" name="図 6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224" y="100053"/>
            <a:ext cx="1855470" cy="918845"/>
          </a:xfrm>
          <a:prstGeom prst="rect">
            <a:avLst/>
          </a:prstGeom>
        </p:spPr>
      </p:pic>
      <p:pic>
        <p:nvPicPr>
          <p:cNvPr id="63" name="図 62" descr="巻3右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601986" y="107926"/>
            <a:ext cx="457200" cy="9921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15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307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0462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061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102" indent="-460102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8550" indent="-383181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6997" indent="-306260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53789" indent="-306260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69158" indent="-306260" algn="l" defTabSz="1229313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0116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0270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0424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0578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15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307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46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61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0768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92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076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23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19</cp:revision>
  <dcterms:created xsi:type="dcterms:W3CDTF">2010-06-02T01:56:44Z</dcterms:created>
  <dcterms:modified xsi:type="dcterms:W3CDTF">2018-03-14T21:46:49Z</dcterms:modified>
</cp:coreProperties>
</file>