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432925" cy="1213326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7887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7764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1740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57168" indent="1875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9880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38563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78324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318085" algn="l" defTabSz="1079521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60" d="100"/>
          <a:sy n="60" d="100"/>
        </p:scale>
        <p:origin x="-2538" y="-120"/>
      </p:cViewPr>
      <p:guideLst>
        <p:guide orient="horz" pos="3822"/>
        <p:guide pos="29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7194" y="3768937"/>
            <a:ext cx="8018538" cy="2601170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492" y="6875577"/>
            <a:ext cx="6603047" cy="3101113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 algn="ctr">
              <a:buNone/>
              <a:defRPr/>
            </a:lvl1pPr>
            <a:lvl2pPr marL="539640" indent="0" algn="ctr">
              <a:buNone/>
              <a:defRPr/>
            </a:lvl2pPr>
            <a:lvl3pPr marL="1079280" indent="0" algn="ctr">
              <a:buNone/>
              <a:defRPr/>
            </a:lvl3pPr>
            <a:lvl4pPr marL="1618920" indent="0" algn="ctr">
              <a:buNone/>
              <a:defRPr/>
            </a:lvl4pPr>
            <a:lvl5pPr marL="2158559" indent="0" algn="ctr">
              <a:buNone/>
              <a:defRPr/>
            </a:lvl5pPr>
            <a:lvl6pPr marL="2698199" indent="0" algn="ctr">
              <a:buNone/>
              <a:defRPr/>
            </a:lvl6pPr>
            <a:lvl7pPr marL="3237838" indent="0" algn="ctr">
              <a:buNone/>
              <a:defRPr/>
            </a:lvl7pPr>
            <a:lvl8pPr marL="3777477" indent="0" algn="ctr">
              <a:buNone/>
              <a:defRPr/>
            </a:lvl8pPr>
            <a:lvl9pPr marL="4317119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199" y="2831772"/>
            <a:ext cx="8489633" cy="8006441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0251" y="485186"/>
            <a:ext cx="2121581" cy="10353029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200" y="485186"/>
            <a:ext cx="6262138" cy="10353029"/>
          </a:xfrm>
          <a:prstGeom prst="rect">
            <a:avLst/>
          </a:prstGeom>
        </p:spPr>
        <p:txBody>
          <a:bodyPr vert="eaVert"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2199" y="2831772"/>
            <a:ext cx="8489633" cy="8006441"/>
          </a:xfrm>
          <a:prstGeom prst="rect">
            <a:avLst/>
          </a:prstGeom>
        </p:spPr>
        <p:txBody>
          <a:bodyPr lIns="107928" tIns="53964" rIns="107928" bIns="53964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705" y="7796134"/>
            <a:ext cx="8018538" cy="2411158"/>
          </a:xfrm>
          <a:prstGeom prst="rect">
            <a:avLst/>
          </a:prstGeom>
        </p:spPr>
        <p:txBody>
          <a:bodyPr lIns="107928" tIns="53964" rIns="107928" bIns="53964" anchor="t"/>
          <a:lstStyle>
            <a:lvl1pPr algn="l">
              <a:defRPr sz="48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4705" y="5143312"/>
            <a:ext cx="8018538" cy="2652826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300"/>
            </a:lvl1pPr>
            <a:lvl2pPr marL="539640" indent="0">
              <a:buNone/>
              <a:defRPr sz="2200"/>
            </a:lvl2pPr>
            <a:lvl3pPr marL="1079280" indent="0">
              <a:buNone/>
              <a:defRPr sz="1900"/>
            </a:lvl3pPr>
            <a:lvl4pPr marL="1618920" indent="0">
              <a:buNone/>
              <a:defRPr sz="1600"/>
            </a:lvl4pPr>
            <a:lvl5pPr marL="2158559" indent="0">
              <a:buNone/>
              <a:defRPr sz="1600"/>
            </a:lvl5pPr>
            <a:lvl6pPr marL="2698199" indent="0">
              <a:buNone/>
              <a:defRPr sz="1600"/>
            </a:lvl6pPr>
            <a:lvl7pPr marL="3237838" indent="0">
              <a:buNone/>
              <a:defRPr sz="1600"/>
            </a:lvl7pPr>
            <a:lvl8pPr marL="3777477" indent="0">
              <a:buNone/>
              <a:defRPr sz="1600"/>
            </a:lvl8pPr>
            <a:lvl9pPr marL="4317119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2201" y="2831772"/>
            <a:ext cx="4191308" cy="800644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9421" y="2831772"/>
            <a:ext cx="4192411" cy="8006441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300"/>
            </a:lvl1pPr>
            <a:lvl2pPr>
              <a:defRPr sz="2900"/>
            </a:lvl2pPr>
            <a:lvl3pPr>
              <a:defRPr sz="23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2198" y="2715551"/>
            <a:ext cx="4167037" cy="113270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2198" y="3848257"/>
            <a:ext cx="4167037" cy="698995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91487" y="2715551"/>
            <a:ext cx="4170345" cy="1132709"/>
          </a:xfrm>
          <a:prstGeom prst="rect">
            <a:avLst/>
          </a:prstGeom>
        </p:spPr>
        <p:txBody>
          <a:bodyPr lIns="107928" tIns="53964" rIns="107928" bIns="53964" anchor="b"/>
          <a:lstStyle>
            <a:lvl1pPr marL="0" indent="0">
              <a:buNone/>
              <a:defRPr sz="2900" b="1"/>
            </a:lvl1pPr>
            <a:lvl2pPr marL="539640" indent="0">
              <a:buNone/>
              <a:defRPr sz="2300" b="1"/>
            </a:lvl2pPr>
            <a:lvl3pPr marL="1079280" indent="0">
              <a:buNone/>
              <a:defRPr sz="2200" b="1"/>
            </a:lvl3pPr>
            <a:lvl4pPr marL="1618920" indent="0">
              <a:buNone/>
              <a:defRPr sz="1900" b="1"/>
            </a:lvl4pPr>
            <a:lvl5pPr marL="2158559" indent="0">
              <a:buNone/>
              <a:defRPr sz="1900" b="1"/>
            </a:lvl5pPr>
            <a:lvl6pPr marL="2698199" indent="0">
              <a:buNone/>
              <a:defRPr sz="1900" b="1"/>
            </a:lvl6pPr>
            <a:lvl7pPr marL="3237838" indent="0">
              <a:buNone/>
              <a:defRPr sz="1900" b="1"/>
            </a:lvl7pPr>
            <a:lvl8pPr marL="3777477" indent="0">
              <a:buNone/>
              <a:defRPr sz="1900" b="1"/>
            </a:lvl8pPr>
            <a:lvl9pPr marL="4317119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91487" y="3848257"/>
            <a:ext cx="4170345" cy="6989956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2900"/>
            </a:lvl1pPr>
            <a:lvl2pPr>
              <a:defRPr sz="23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5189"/>
            <a:ext cx="8489633" cy="2023748"/>
          </a:xfrm>
          <a:prstGeom prst="rect">
            <a:avLst/>
          </a:prstGeom>
        </p:spPr>
        <p:txBody>
          <a:bodyPr lIns="107928" tIns="53964" rIns="107928" bIns="53964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483343"/>
            <a:ext cx="3102384" cy="2055110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88220" y="483339"/>
            <a:ext cx="5273612" cy="10354874"/>
          </a:xfrm>
          <a:prstGeom prst="rect">
            <a:avLst/>
          </a:prstGeom>
        </p:spPr>
        <p:txBody>
          <a:bodyPr lIns="107928" tIns="53964" rIns="107928" bIns="53964"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72199" y="2538453"/>
            <a:ext cx="3102384" cy="8299765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9076" y="8493469"/>
            <a:ext cx="5659755" cy="1001729"/>
          </a:xfrm>
          <a:prstGeom prst="rect">
            <a:avLst/>
          </a:prstGeom>
        </p:spPr>
        <p:txBody>
          <a:bodyPr lIns="107928" tIns="53964" rIns="107928" bIns="53964" anchor="b"/>
          <a:lstStyle>
            <a:lvl1pPr algn="l">
              <a:defRPr sz="23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49076" y="1084747"/>
            <a:ext cx="5659755" cy="7279589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3800"/>
            </a:lvl1pPr>
            <a:lvl2pPr marL="539640" indent="0">
              <a:buNone/>
              <a:defRPr sz="3300"/>
            </a:lvl2pPr>
            <a:lvl3pPr marL="1079280" indent="0">
              <a:buNone/>
              <a:defRPr sz="2900"/>
            </a:lvl3pPr>
            <a:lvl4pPr marL="1618920" indent="0">
              <a:buNone/>
              <a:defRPr sz="2300"/>
            </a:lvl4pPr>
            <a:lvl5pPr marL="2158559" indent="0">
              <a:buNone/>
              <a:defRPr sz="2300"/>
            </a:lvl5pPr>
            <a:lvl6pPr marL="2698199" indent="0">
              <a:buNone/>
              <a:defRPr sz="2300"/>
            </a:lvl6pPr>
            <a:lvl7pPr marL="3237838" indent="0">
              <a:buNone/>
              <a:defRPr sz="2300"/>
            </a:lvl7pPr>
            <a:lvl8pPr marL="3777477" indent="0">
              <a:buNone/>
              <a:defRPr sz="2300"/>
            </a:lvl8pPr>
            <a:lvl9pPr marL="4317119" indent="0">
              <a:buNone/>
              <a:defRPr sz="23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49076" y="9495196"/>
            <a:ext cx="5659755" cy="1424187"/>
          </a:xfrm>
          <a:prstGeom prst="rect">
            <a:avLst/>
          </a:prstGeom>
        </p:spPr>
        <p:txBody>
          <a:bodyPr lIns="107928" tIns="53964" rIns="107928" bIns="53964"/>
          <a:lstStyle>
            <a:lvl1pPr marL="0" indent="0">
              <a:buNone/>
              <a:defRPr sz="1600"/>
            </a:lvl1pPr>
            <a:lvl2pPr marL="539640" indent="0">
              <a:buNone/>
              <a:defRPr sz="1400"/>
            </a:lvl2pPr>
            <a:lvl3pPr marL="1079280" indent="0">
              <a:buNone/>
              <a:defRPr sz="1200"/>
            </a:lvl3pPr>
            <a:lvl4pPr marL="1618920" indent="0">
              <a:buNone/>
              <a:defRPr sz="1100"/>
            </a:lvl4pPr>
            <a:lvl5pPr marL="2158559" indent="0">
              <a:buNone/>
              <a:defRPr sz="1100"/>
            </a:lvl5pPr>
            <a:lvl6pPr marL="2698199" indent="0">
              <a:buNone/>
              <a:defRPr sz="1100"/>
            </a:lvl6pPr>
            <a:lvl7pPr marL="3237838" indent="0">
              <a:buNone/>
              <a:defRPr sz="1100"/>
            </a:lvl7pPr>
            <a:lvl8pPr marL="3777477" indent="0">
              <a:buNone/>
              <a:defRPr sz="1100"/>
            </a:lvl8pPr>
            <a:lvl9pPr marL="4317119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79499" y="7668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1"/>
          <p:cNvSpPr>
            <a:spLocks noChangeShapeType="1"/>
          </p:cNvSpPr>
          <p:nvPr userDrawn="1"/>
        </p:nvSpPr>
        <p:spPr bwMode="auto">
          <a:xfrm>
            <a:off x="1079499" y="4554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9" y="6066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4716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799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8100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6768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6552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4554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8342261" y="282634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8316862" y="203418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4140398" y="8821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1251207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Line 204"/>
          <p:cNvSpPr>
            <a:spLocks noChangeShapeType="1"/>
          </p:cNvSpPr>
          <p:nvPr userDrawn="1"/>
        </p:nvSpPr>
        <p:spPr bwMode="auto">
          <a:xfrm>
            <a:off x="1332000" y="7668000"/>
            <a:ext cx="67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590550" y="2911475"/>
            <a:ext cx="72548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86.5mm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 userDrawn="1"/>
        </p:nvSpPr>
        <p:spPr bwMode="auto">
          <a:xfrm>
            <a:off x="590550" y="6066631"/>
            <a:ext cx="72548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86.5mm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 userDrawn="1"/>
        </p:nvSpPr>
        <p:spPr bwMode="auto">
          <a:xfrm>
            <a:off x="590550" y="9162975"/>
            <a:ext cx="72548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83.5mm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7" name="Text Box 109"/>
          <p:cNvSpPr txBox="1">
            <a:spLocks noChangeArrowheads="1"/>
          </p:cNvSpPr>
          <p:nvPr userDrawn="1"/>
        </p:nvSpPr>
        <p:spPr bwMode="auto">
          <a:xfrm>
            <a:off x="249238" y="4465638"/>
            <a:ext cx="107791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8" name="Text Box 109"/>
          <p:cNvSpPr txBox="1">
            <a:spLocks noChangeArrowheads="1"/>
          </p:cNvSpPr>
          <p:nvPr userDrawn="1"/>
        </p:nvSpPr>
        <p:spPr bwMode="auto">
          <a:xfrm>
            <a:off x="249238" y="7578799"/>
            <a:ext cx="107791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8" name="Text Box 56"/>
          <p:cNvSpPr txBox="1">
            <a:spLocks noChangeArrowheads="1"/>
          </p:cNvSpPr>
          <p:nvPr userDrawn="1"/>
        </p:nvSpPr>
        <p:spPr bwMode="auto">
          <a:xfrm>
            <a:off x="-324098" y="9018959"/>
            <a:ext cx="2085975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0" rIns="3600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〈</a:t>
            </a:r>
            <a:r>
              <a:rPr kumimoji="1" lang="ja-JP" altLang="en-US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中に折り込む面</a:t>
            </a: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〉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0" name="図 29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38908" y="2178199"/>
            <a:ext cx="555108" cy="1743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図 30"/>
          <p:cNvPicPr/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438908" y="5258996"/>
            <a:ext cx="555108" cy="174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図 33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38908" y="8298879"/>
            <a:ext cx="555108" cy="174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104"/>
          <p:cNvSpPr txBox="1">
            <a:spLocks noChangeArrowheads="1"/>
          </p:cNvSpPr>
          <p:nvPr userDrawn="1"/>
        </p:nvSpPr>
        <p:spPr bwMode="auto">
          <a:xfrm>
            <a:off x="2320625" y="110625"/>
            <a:ext cx="47926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endParaRPr kumimoji="1" lang="en-US" altLang="ja-JP" sz="1800" b="1" kern="1200" smtClean="0">
              <a:solidFill>
                <a:srgbClr val="FF0000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pic>
        <p:nvPicPr>
          <p:cNvPr id="48" name="図 47" descr="巻3上開.tif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1180466" y="211600"/>
            <a:ext cx="1046988" cy="489204"/>
          </a:xfrm>
          <a:prstGeom prst="rect">
            <a:avLst/>
          </a:prstGeom>
        </p:spPr>
      </p:pic>
      <p:pic>
        <p:nvPicPr>
          <p:cNvPr id="49" name="図 48"/>
          <p:cNvPicPr/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613" y="135626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17408" rtl="0" eaLnBrk="0" fontAlgn="base" hangingPunct="0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964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928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18920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58559" algn="ctr" defTabSz="1618920" rtl="0" fontAlgn="base">
        <a:spcBef>
          <a:spcPct val="0"/>
        </a:spcBef>
        <a:spcAft>
          <a:spcPct val="0"/>
        </a:spcAft>
        <a:defRPr kumimoji="1" sz="7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5358" indent="-605358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  <a:cs typeface="+mn-cs"/>
        </a:defRPr>
      </a:lvl1pPr>
      <a:lvl2pPr marL="1313792" indent="-504152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22229" indent="-402946" algn="l" defTabSz="1617408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33743" indent="-402946" algn="l" defTabSz="1617408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43384" indent="-402946" algn="l" defTabSz="1617408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84084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72372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63362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803003" indent="-404730" algn="l" defTabSz="161892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64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7928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18920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5855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9819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7838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7477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119" algn="l" defTabSz="1079280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25</cp:revision>
  <dcterms:created xsi:type="dcterms:W3CDTF">2010-06-02T01:56:44Z</dcterms:created>
  <dcterms:modified xsi:type="dcterms:W3CDTF">2018-03-14T21:57:42Z</dcterms:modified>
</cp:coreProperties>
</file>