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80" d="100"/>
          <a:sy n="80" d="100"/>
        </p:scale>
        <p:origin x="-1272" y="-48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588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4554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7668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766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4554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911575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7031161" y="9000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08686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36118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8089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851520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83.5mm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8385560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0" name="Text Box 104"/>
          <p:cNvSpPr txBox="1">
            <a:spLocks noChangeArrowheads="1"/>
          </p:cNvSpPr>
          <p:nvPr userDrawn="1"/>
        </p:nvSpPr>
        <p:spPr bwMode="auto">
          <a:xfrm>
            <a:off x="2160000" y="85411"/>
            <a:ext cx="6696744" cy="67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 anchor="t" anchorCtr="0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/>
            <a:r>
              <a:rPr lang="ja-JP" altLang="en-US" sz="800" baseline="0" smtClean="0"/>
              <a:t>●展開サイズ　</a:t>
            </a:r>
            <a:r>
              <a:rPr lang="en-US" altLang="ja-JP" sz="800" baseline="0" smtClean="0"/>
              <a:t>256.5×182mm</a:t>
            </a:r>
          </a:p>
          <a:p>
            <a:pPr algn="just" defTabSz="934829"/>
            <a:r>
              <a:rPr lang="ja-JP" altLang="en-US" sz="800" baseline="0" smtClean="0"/>
              <a:t>●仕上がりサイズ　</a:t>
            </a:r>
            <a:r>
              <a:rPr lang="en-US" altLang="ja-JP" sz="800" baseline="0" smtClean="0"/>
              <a:t>86.5×182mm</a:t>
            </a:r>
            <a:endParaRPr lang="ja-JP" altLang="en-US" sz="800" baseline="0"/>
          </a:p>
        </p:txBody>
      </p:sp>
      <p:pic>
        <p:nvPicPr>
          <p:cNvPr id="61" name="図 60" descr="巻3右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01986" y="107926"/>
            <a:ext cx="457200" cy="992124"/>
          </a:xfrm>
          <a:prstGeom prst="rect">
            <a:avLst/>
          </a:prstGeom>
        </p:spPr>
      </p:pic>
      <p:pic>
        <p:nvPicPr>
          <p:cNvPr id="62" name="図 61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738" y="60352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20</cp:revision>
  <dcterms:created xsi:type="dcterms:W3CDTF">2010-06-02T01:56:44Z</dcterms:created>
  <dcterms:modified xsi:type="dcterms:W3CDTF">2018-03-14T22:04:42Z</dcterms:modified>
</cp:coreProperties>
</file>