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432925" cy="1211580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7887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7764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1740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5716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9880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3856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78324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318085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>
          <p15:clr>
            <a:srgbClr val="A4A3A4"/>
          </p15:clr>
        </p15:guide>
        <p15:guide id="2" pos="29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65" d="100"/>
          <a:sy n="65" d="100"/>
        </p:scale>
        <p:origin x="2874" y="96"/>
      </p:cViewPr>
      <p:guideLst>
        <p:guide orient="horz" pos="3816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7194" y="3763513"/>
            <a:ext cx="8018538" cy="2597426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493" y="6865682"/>
            <a:ext cx="6603047" cy="3096650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 algn="ctr">
              <a:buNone/>
              <a:defRPr/>
            </a:lvl1pPr>
            <a:lvl2pPr marL="539640" indent="0" algn="ctr">
              <a:buNone/>
              <a:defRPr/>
            </a:lvl2pPr>
            <a:lvl3pPr marL="1079280" indent="0" algn="ctr">
              <a:buNone/>
              <a:defRPr/>
            </a:lvl3pPr>
            <a:lvl4pPr marL="1618920" indent="0" algn="ctr">
              <a:buNone/>
              <a:defRPr/>
            </a:lvl4pPr>
            <a:lvl5pPr marL="2158559" indent="0" algn="ctr">
              <a:buNone/>
              <a:defRPr/>
            </a:lvl5pPr>
            <a:lvl6pPr marL="2698199" indent="0" algn="ctr">
              <a:buNone/>
              <a:defRPr/>
            </a:lvl6pPr>
            <a:lvl7pPr marL="3237838" indent="0" algn="ctr">
              <a:buNone/>
              <a:defRPr/>
            </a:lvl7pPr>
            <a:lvl8pPr marL="3777477" indent="0" algn="ctr">
              <a:buNone/>
              <a:defRPr/>
            </a:lvl8pPr>
            <a:lvl9pPr marL="4317119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200" y="484491"/>
            <a:ext cx="8489633" cy="2020835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200" y="2827697"/>
            <a:ext cx="8489633" cy="7994918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0252" y="484488"/>
            <a:ext cx="2121581" cy="10338128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200" y="484488"/>
            <a:ext cx="6262138" cy="10338128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200" y="484491"/>
            <a:ext cx="8489633" cy="2020835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2200" y="2827697"/>
            <a:ext cx="8489633" cy="7994918"/>
          </a:xfrm>
          <a:prstGeom prst="rect">
            <a:avLst/>
          </a:prstGeom>
        </p:spPr>
        <p:txBody>
          <a:bodyPr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705" y="7784913"/>
            <a:ext cx="8018538" cy="2407688"/>
          </a:xfrm>
          <a:prstGeom prst="rect">
            <a:avLst/>
          </a:prstGeom>
        </p:spPr>
        <p:txBody>
          <a:bodyPr lIns="107928" tIns="53964" rIns="107928" bIns="53964" anchor="t"/>
          <a:lstStyle>
            <a:lvl1pPr algn="l">
              <a:defRPr sz="48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4705" y="5135909"/>
            <a:ext cx="8018538" cy="2649008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300"/>
            </a:lvl1pPr>
            <a:lvl2pPr marL="539640" indent="0">
              <a:buNone/>
              <a:defRPr sz="2200"/>
            </a:lvl2pPr>
            <a:lvl3pPr marL="1079280" indent="0">
              <a:buNone/>
              <a:defRPr sz="1900"/>
            </a:lvl3pPr>
            <a:lvl4pPr marL="1618920" indent="0">
              <a:buNone/>
              <a:defRPr sz="1600"/>
            </a:lvl4pPr>
            <a:lvl5pPr marL="2158559" indent="0">
              <a:buNone/>
              <a:defRPr sz="1600"/>
            </a:lvl5pPr>
            <a:lvl6pPr marL="2698199" indent="0">
              <a:buNone/>
              <a:defRPr sz="1600"/>
            </a:lvl6pPr>
            <a:lvl7pPr marL="3237838" indent="0">
              <a:buNone/>
              <a:defRPr sz="1600"/>
            </a:lvl7pPr>
            <a:lvl8pPr marL="3777477" indent="0">
              <a:buNone/>
              <a:defRPr sz="1600"/>
            </a:lvl8pPr>
            <a:lvl9pPr marL="4317119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200" y="484491"/>
            <a:ext cx="8489633" cy="2020835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2201" y="2827697"/>
            <a:ext cx="4191308" cy="7994918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9421" y="2827697"/>
            <a:ext cx="4192411" cy="7994918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200" y="484491"/>
            <a:ext cx="8489633" cy="2020835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2199" y="2711643"/>
            <a:ext cx="4167037" cy="113107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2199" y="3842718"/>
            <a:ext cx="4167037" cy="697989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91488" y="2711643"/>
            <a:ext cx="4170345" cy="113107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91488" y="3842718"/>
            <a:ext cx="4170345" cy="697989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200" y="484491"/>
            <a:ext cx="8489633" cy="2020835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2647"/>
            <a:ext cx="3102384" cy="2052152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88220" y="482643"/>
            <a:ext cx="5273612" cy="1033997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72199" y="2534800"/>
            <a:ext cx="3102384" cy="8287819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9077" y="8481245"/>
            <a:ext cx="5659755" cy="1000287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49077" y="1083186"/>
            <a:ext cx="5659755" cy="7269112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3800"/>
            </a:lvl1pPr>
            <a:lvl2pPr marL="539640" indent="0">
              <a:buNone/>
              <a:defRPr sz="3300"/>
            </a:lvl2pPr>
            <a:lvl3pPr marL="1079280" indent="0">
              <a:buNone/>
              <a:defRPr sz="2900"/>
            </a:lvl3pPr>
            <a:lvl4pPr marL="1618920" indent="0">
              <a:buNone/>
              <a:defRPr sz="2300"/>
            </a:lvl4pPr>
            <a:lvl5pPr marL="2158559" indent="0">
              <a:buNone/>
              <a:defRPr sz="2300"/>
            </a:lvl5pPr>
            <a:lvl6pPr marL="2698199" indent="0">
              <a:buNone/>
              <a:defRPr sz="2300"/>
            </a:lvl6pPr>
            <a:lvl7pPr marL="3237838" indent="0">
              <a:buNone/>
              <a:defRPr sz="2300"/>
            </a:lvl7pPr>
            <a:lvl8pPr marL="3777477" indent="0">
              <a:buNone/>
              <a:defRPr sz="2300"/>
            </a:lvl8pPr>
            <a:lvl9pPr marL="4317119" indent="0">
              <a:buNone/>
              <a:defRPr sz="23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49077" y="9481530"/>
            <a:ext cx="5659755" cy="1422137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79499" y="7596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79499" y="4518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1"/>
          <p:cNvSpPr>
            <a:spLocks noChangeShapeType="1"/>
          </p:cNvSpPr>
          <p:nvPr userDrawn="1"/>
        </p:nvSpPr>
        <p:spPr bwMode="auto">
          <a:xfrm>
            <a:off x="1079499" y="60588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44"/>
          <p:cNvSpPr>
            <a:spLocks noChangeShapeType="1"/>
          </p:cNvSpPr>
          <p:nvPr userDrawn="1"/>
        </p:nvSpPr>
        <p:spPr bwMode="auto">
          <a:xfrm>
            <a:off x="4716000" y="1080000"/>
            <a:ext cx="0" cy="995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6"/>
          <p:cNvSpPr>
            <a:spLocks noChangeShapeType="1"/>
          </p:cNvSpPr>
          <p:nvPr userDrawn="1"/>
        </p:nvSpPr>
        <p:spPr bwMode="auto">
          <a:xfrm>
            <a:off x="7992000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7"/>
          <p:cNvSpPr>
            <a:spLocks noChangeShapeType="1"/>
          </p:cNvSpPr>
          <p:nvPr userDrawn="1"/>
        </p:nvSpPr>
        <p:spPr bwMode="auto">
          <a:xfrm>
            <a:off x="8100000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1"/>
          <p:cNvSpPr>
            <a:spLocks noChangeShapeType="1"/>
          </p:cNvSpPr>
          <p:nvPr userDrawn="1"/>
        </p:nvSpPr>
        <p:spPr bwMode="auto">
          <a:xfrm>
            <a:off x="1008063" y="10782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1"/>
          <p:cNvSpPr>
            <a:spLocks noChangeShapeType="1"/>
          </p:cNvSpPr>
          <p:nvPr userDrawn="1"/>
        </p:nvSpPr>
        <p:spPr bwMode="auto">
          <a:xfrm>
            <a:off x="1008063" y="10674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6768000" cy="9450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6552000" cy="9234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4" name="AutoShape 99"/>
          <p:cNvSpPr>
            <a:spLocks noChangeArrowheads="1"/>
          </p:cNvSpPr>
          <p:nvPr userDrawn="1"/>
        </p:nvSpPr>
        <p:spPr bwMode="auto">
          <a:xfrm>
            <a:off x="8342261" y="2817614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6" name="AutoShape 100"/>
          <p:cNvSpPr>
            <a:spLocks noChangeArrowheads="1"/>
          </p:cNvSpPr>
          <p:nvPr userDrawn="1"/>
        </p:nvSpPr>
        <p:spPr bwMode="auto">
          <a:xfrm>
            <a:off x="8316862" y="2025452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7" name="Text Box 104"/>
          <p:cNvSpPr txBox="1">
            <a:spLocks noChangeArrowheads="1"/>
          </p:cNvSpPr>
          <p:nvPr userDrawn="1"/>
        </p:nvSpPr>
        <p:spPr bwMode="auto">
          <a:xfrm>
            <a:off x="1404250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B5</a:t>
            </a:r>
            <a:r>
              <a:rPr lang="ja-JP" altLang="en-US" sz="1800">
                <a:latin typeface="Arial" charset="0"/>
              </a:rPr>
              <a:t>（タテ）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182×256.5mm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182×85.5mm</a:t>
            </a:r>
          </a:p>
        </p:txBody>
      </p:sp>
      <p:sp>
        <p:nvSpPr>
          <p:cNvPr id="60" name="Text Box 74"/>
          <p:cNvSpPr txBox="1">
            <a:spLocks noChangeArrowheads="1"/>
          </p:cNvSpPr>
          <p:nvPr userDrawn="1"/>
        </p:nvSpPr>
        <p:spPr bwMode="auto">
          <a:xfrm>
            <a:off x="4140398" y="8821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61" name="Text Box 155"/>
          <p:cNvSpPr txBox="1">
            <a:spLocks noChangeArrowheads="1"/>
          </p:cNvSpPr>
          <p:nvPr userDrawn="1"/>
        </p:nvSpPr>
        <p:spPr bwMode="auto">
          <a:xfrm>
            <a:off x="1620094" y="11251207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2" name="Text Box 2"/>
          <p:cNvSpPr txBox="1">
            <a:spLocks noChangeArrowheads="1"/>
          </p:cNvSpPr>
          <p:nvPr userDrawn="1"/>
        </p:nvSpPr>
        <p:spPr bwMode="auto">
          <a:xfrm>
            <a:off x="1404094" y="724774"/>
            <a:ext cx="2784673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182mm×256.5mm</a:t>
            </a: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3" name="Text Box 2"/>
          <p:cNvSpPr txBox="1">
            <a:spLocks noChangeArrowheads="1"/>
          </p:cNvSpPr>
          <p:nvPr userDrawn="1"/>
        </p:nvSpPr>
        <p:spPr bwMode="auto">
          <a:xfrm>
            <a:off x="4085505" y="161925"/>
            <a:ext cx="2143125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外３つ折（Ｚ折）用です。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64" name="図 63" descr="C:\Users\Ex-Image-L\Desktop\ワードテンプレート\ori_z.gif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015" y="189054"/>
            <a:ext cx="429895" cy="5207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Line 204"/>
          <p:cNvSpPr>
            <a:spLocks noChangeShapeType="1"/>
          </p:cNvSpPr>
          <p:nvPr userDrawn="1"/>
        </p:nvSpPr>
        <p:spPr bwMode="auto">
          <a:xfrm>
            <a:off x="1332000" y="4518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204"/>
          <p:cNvSpPr>
            <a:spLocks noChangeShapeType="1"/>
          </p:cNvSpPr>
          <p:nvPr userDrawn="1"/>
        </p:nvSpPr>
        <p:spPr bwMode="auto">
          <a:xfrm>
            <a:off x="1332000" y="7596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Text Box 99"/>
          <p:cNvSpPr txBox="1">
            <a:spLocks noChangeArrowheads="1"/>
          </p:cNvSpPr>
          <p:nvPr userDrawn="1"/>
        </p:nvSpPr>
        <p:spPr bwMode="auto">
          <a:xfrm>
            <a:off x="619125" y="2889548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85.5mm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0" name="Text Box 99"/>
          <p:cNvSpPr txBox="1">
            <a:spLocks noChangeArrowheads="1"/>
          </p:cNvSpPr>
          <p:nvPr userDrawn="1"/>
        </p:nvSpPr>
        <p:spPr bwMode="auto">
          <a:xfrm>
            <a:off x="619125" y="9112522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85.5mm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1" name="Text Box 99"/>
          <p:cNvSpPr txBox="1">
            <a:spLocks noChangeArrowheads="1"/>
          </p:cNvSpPr>
          <p:nvPr userDrawn="1"/>
        </p:nvSpPr>
        <p:spPr bwMode="auto">
          <a:xfrm>
            <a:off x="619125" y="6057900"/>
            <a:ext cx="6318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85.5mm</a:t>
            </a:r>
            <a:endParaRPr kumimoji="1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2" name="Text Box 108"/>
          <p:cNvSpPr txBox="1">
            <a:spLocks noChangeArrowheads="1"/>
          </p:cNvSpPr>
          <p:nvPr userDrawn="1"/>
        </p:nvSpPr>
        <p:spPr bwMode="auto">
          <a:xfrm>
            <a:off x="222250" y="4401716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3" name="Text Box 108"/>
          <p:cNvSpPr txBox="1">
            <a:spLocks noChangeArrowheads="1"/>
          </p:cNvSpPr>
          <p:nvPr userDrawn="1"/>
        </p:nvSpPr>
        <p:spPr bwMode="auto">
          <a:xfrm>
            <a:off x="222250" y="7509271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392" y="69050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964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928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1892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58559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5358" indent="-605358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  <a:cs typeface="+mn-cs"/>
        </a:defRPr>
      </a:lvl1pPr>
      <a:lvl2pPr marL="1313792" indent="-504152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22229" indent="-402946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33743" indent="-402946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43384" indent="-402946" algn="l" defTabSz="1617408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84084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72372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6336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803003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64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7928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1892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5855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9819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7838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7477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11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ゴシック</vt:lpstr>
      <vt:lpstr>メイリオ</vt:lpstr>
      <vt:lpstr>Arial</vt:lpstr>
      <vt:lpstr>Arial Black</vt:lpstr>
      <vt:lpstr>Verdana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26</cp:revision>
  <dcterms:created xsi:type="dcterms:W3CDTF">2010-06-02T01:56:44Z</dcterms:created>
  <dcterms:modified xsi:type="dcterms:W3CDTF">2020-06-03T00:42:59Z</dcterms:modified>
</cp:coreProperties>
</file>