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15800" cy="9432925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08822" indent="1425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819067" indent="1425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229313" indent="1425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639558" indent="1425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051228" algn="l" defTabSz="820491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461473" algn="l" defTabSz="820491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2871719" algn="l" defTabSz="820491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281964" algn="l" defTabSz="820491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71">
          <p15:clr>
            <a:srgbClr val="A4A3A4"/>
          </p15:clr>
        </p15:guide>
        <p15:guide id="2" pos="381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 varScale="1">
        <p:scale>
          <a:sx n="84" d="100"/>
          <a:sy n="84" d="100"/>
        </p:scale>
        <p:origin x="1614" y="90"/>
      </p:cViewPr>
      <p:guideLst>
        <p:guide orient="horz" pos="2971"/>
        <p:guide pos="381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08332" y="2930133"/>
            <a:ext cx="10299139" cy="2022263"/>
          </a:xfrm>
          <a:prstGeom prst="rect">
            <a:avLst/>
          </a:prstGeom>
        </p:spPr>
        <p:txBody>
          <a:bodyPr lIns="82031" tIns="41015" rIns="82031" bIns="41015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18080" y="5345372"/>
            <a:ext cx="8481060" cy="2410940"/>
          </a:xfrm>
          <a:prstGeom prst="rect">
            <a:avLst/>
          </a:prstGeom>
        </p:spPr>
        <p:txBody>
          <a:bodyPr lIns="82031" tIns="41015" rIns="82031" bIns="41015"/>
          <a:lstStyle>
            <a:lvl1pPr marL="0" indent="0" algn="ctr">
              <a:buNone/>
              <a:defRPr/>
            </a:lvl1pPr>
            <a:lvl2pPr marL="410154" indent="0" algn="ctr">
              <a:buNone/>
              <a:defRPr/>
            </a:lvl2pPr>
            <a:lvl3pPr marL="820307" indent="0" algn="ctr">
              <a:buNone/>
              <a:defRPr/>
            </a:lvl3pPr>
            <a:lvl4pPr marL="1230462" indent="0" algn="ctr">
              <a:buNone/>
              <a:defRPr/>
            </a:lvl4pPr>
            <a:lvl5pPr marL="1640614" indent="0" algn="ctr">
              <a:buNone/>
              <a:defRPr/>
            </a:lvl5pPr>
            <a:lvl6pPr marL="2050768" indent="0" algn="ctr">
              <a:buNone/>
              <a:defRPr/>
            </a:lvl6pPr>
            <a:lvl7pPr marL="2460922" indent="0" algn="ctr">
              <a:buNone/>
              <a:defRPr/>
            </a:lvl7pPr>
            <a:lvl8pPr marL="2871076" indent="0" algn="ctr">
              <a:buNone/>
              <a:defRPr/>
            </a:lvl8pPr>
            <a:lvl9pPr marL="328123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6500" y="377205"/>
            <a:ext cx="10904220" cy="1573349"/>
          </a:xfrm>
          <a:prstGeom prst="rect">
            <a:avLst/>
          </a:prstGeom>
        </p:spPr>
        <p:txBody>
          <a:bodyPr lIns="82031" tIns="41015" rIns="82031" bIns="41015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06500" y="2201542"/>
            <a:ext cx="10904220" cy="6224554"/>
          </a:xfrm>
          <a:prstGeom prst="rect">
            <a:avLst/>
          </a:prstGeom>
        </p:spPr>
        <p:txBody>
          <a:bodyPr vert="eaVert" lIns="82031" tIns="41015" rIns="82031" bIns="41015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85727" y="377202"/>
            <a:ext cx="2724993" cy="8048894"/>
          </a:xfrm>
          <a:prstGeom prst="rect">
            <a:avLst/>
          </a:prstGeom>
        </p:spPr>
        <p:txBody>
          <a:bodyPr vert="eaVert" lIns="82031" tIns="41015" rIns="82031" bIns="41015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06500" y="377202"/>
            <a:ext cx="8043191" cy="8048894"/>
          </a:xfrm>
          <a:prstGeom prst="rect">
            <a:avLst/>
          </a:prstGeom>
        </p:spPr>
        <p:txBody>
          <a:bodyPr vert="eaVert" lIns="82031" tIns="41015" rIns="82031" bIns="41015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6500" y="377205"/>
            <a:ext cx="10904220" cy="1573349"/>
          </a:xfrm>
          <a:prstGeom prst="rect">
            <a:avLst/>
          </a:prstGeom>
        </p:spPr>
        <p:txBody>
          <a:bodyPr lIns="82031" tIns="41015" rIns="82031" bIns="41015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06500" y="2201542"/>
            <a:ext cx="10904220" cy="6224554"/>
          </a:xfrm>
          <a:prstGeom prst="rect">
            <a:avLst/>
          </a:prstGeom>
        </p:spPr>
        <p:txBody>
          <a:bodyPr lIns="82031" tIns="41015" rIns="82031" bIns="41015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56511" y="6061053"/>
            <a:ext cx="10299139" cy="1874539"/>
          </a:xfrm>
          <a:prstGeom prst="rect">
            <a:avLst/>
          </a:prstGeom>
        </p:spPr>
        <p:txBody>
          <a:bodyPr lIns="82031" tIns="41015" rIns="82031" bIns="41015" anchor="t"/>
          <a:lstStyle>
            <a:lvl1pPr algn="l">
              <a:defRPr sz="36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56511" y="3998633"/>
            <a:ext cx="10299139" cy="2062421"/>
          </a:xfrm>
          <a:prstGeom prst="rect">
            <a:avLst/>
          </a:prstGeom>
        </p:spPr>
        <p:txBody>
          <a:bodyPr lIns="82031" tIns="41015" rIns="82031" bIns="41015" anchor="b"/>
          <a:lstStyle>
            <a:lvl1pPr marL="0" indent="0">
              <a:buNone/>
              <a:defRPr sz="1800"/>
            </a:lvl1pPr>
            <a:lvl2pPr marL="410154" indent="0">
              <a:buNone/>
              <a:defRPr sz="1600"/>
            </a:lvl2pPr>
            <a:lvl3pPr marL="820307" indent="0">
              <a:buNone/>
              <a:defRPr sz="1400"/>
            </a:lvl3pPr>
            <a:lvl4pPr marL="1230462" indent="0">
              <a:buNone/>
              <a:defRPr sz="1300"/>
            </a:lvl4pPr>
            <a:lvl5pPr marL="1640614" indent="0">
              <a:buNone/>
              <a:defRPr sz="1300"/>
            </a:lvl5pPr>
            <a:lvl6pPr marL="2050768" indent="0">
              <a:buNone/>
              <a:defRPr sz="1300"/>
            </a:lvl6pPr>
            <a:lvl7pPr marL="2460922" indent="0">
              <a:buNone/>
              <a:defRPr sz="1300"/>
            </a:lvl7pPr>
            <a:lvl8pPr marL="2871076" indent="0">
              <a:buNone/>
              <a:defRPr sz="1300"/>
            </a:lvl8pPr>
            <a:lvl9pPr marL="3281230" indent="0">
              <a:buNone/>
              <a:defRPr sz="13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6500" y="377205"/>
            <a:ext cx="10904220" cy="1573349"/>
          </a:xfrm>
          <a:prstGeom prst="rect">
            <a:avLst/>
          </a:prstGeom>
        </p:spPr>
        <p:txBody>
          <a:bodyPr lIns="82031" tIns="41015" rIns="82031" bIns="41015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06502" y="2201542"/>
            <a:ext cx="5383383" cy="6224554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125921" y="2201542"/>
            <a:ext cx="5384800" cy="6224554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6500" y="377205"/>
            <a:ext cx="10904220" cy="1573349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6500" y="2111187"/>
            <a:ext cx="5352208" cy="880617"/>
          </a:xfrm>
          <a:prstGeom prst="rect">
            <a:avLst/>
          </a:prstGeom>
        </p:spPr>
        <p:txBody>
          <a:bodyPr lIns="82031" tIns="41015" rIns="82031" bIns="41015" anchor="b"/>
          <a:lstStyle>
            <a:lvl1pPr marL="0" indent="0">
              <a:buNone/>
              <a:defRPr sz="2200" b="1"/>
            </a:lvl1pPr>
            <a:lvl2pPr marL="410154" indent="0">
              <a:buNone/>
              <a:defRPr sz="1800" b="1"/>
            </a:lvl2pPr>
            <a:lvl3pPr marL="820307" indent="0">
              <a:buNone/>
              <a:defRPr sz="1600" b="1"/>
            </a:lvl3pPr>
            <a:lvl4pPr marL="1230462" indent="0">
              <a:buNone/>
              <a:defRPr sz="1400" b="1"/>
            </a:lvl4pPr>
            <a:lvl5pPr marL="1640614" indent="0">
              <a:buNone/>
              <a:defRPr sz="1400" b="1"/>
            </a:lvl5pPr>
            <a:lvl6pPr marL="2050768" indent="0">
              <a:buNone/>
              <a:defRPr sz="1400" b="1"/>
            </a:lvl6pPr>
            <a:lvl7pPr marL="2460922" indent="0">
              <a:buNone/>
              <a:defRPr sz="1400" b="1"/>
            </a:lvl7pPr>
            <a:lvl8pPr marL="2871076" indent="0">
              <a:buNone/>
              <a:defRPr sz="1400" b="1"/>
            </a:lvl8pPr>
            <a:lvl9pPr marL="3281230" indent="0">
              <a:buNone/>
              <a:defRPr sz="14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6500" y="2991802"/>
            <a:ext cx="5352208" cy="5434294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154261" y="2111187"/>
            <a:ext cx="5356459" cy="880617"/>
          </a:xfrm>
          <a:prstGeom prst="rect">
            <a:avLst/>
          </a:prstGeom>
        </p:spPr>
        <p:txBody>
          <a:bodyPr lIns="82031" tIns="41015" rIns="82031" bIns="41015" anchor="b"/>
          <a:lstStyle>
            <a:lvl1pPr marL="0" indent="0">
              <a:buNone/>
              <a:defRPr sz="2200" b="1"/>
            </a:lvl1pPr>
            <a:lvl2pPr marL="410154" indent="0">
              <a:buNone/>
              <a:defRPr sz="1800" b="1"/>
            </a:lvl2pPr>
            <a:lvl3pPr marL="820307" indent="0">
              <a:buNone/>
              <a:defRPr sz="1600" b="1"/>
            </a:lvl3pPr>
            <a:lvl4pPr marL="1230462" indent="0">
              <a:buNone/>
              <a:defRPr sz="1400" b="1"/>
            </a:lvl4pPr>
            <a:lvl5pPr marL="1640614" indent="0">
              <a:buNone/>
              <a:defRPr sz="1400" b="1"/>
            </a:lvl5pPr>
            <a:lvl6pPr marL="2050768" indent="0">
              <a:buNone/>
              <a:defRPr sz="1400" b="1"/>
            </a:lvl6pPr>
            <a:lvl7pPr marL="2460922" indent="0">
              <a:buNone/>
              <a:defRPr sz="1400" b="1"/>
            </a:lvl7pPr>
            <a:lvl8pPr marL="2871076" indent="0">
              <a:buNone/>
              <a:defRPr sz="1400" b="1"/>
            </a:lvl8pPr>
            <a:lvl9pPr marL="3281230" indent="0">
              <a:buNone/>
              <a:defRPr sz="14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154261" y="2991802"/>
            <a:ext cx="5356459" cy="5434294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6500" y="377205"/>
            <a:ext cx="10904220" cy="1573349"/>
          </a:xfrm>
          <a:prstGeom prst="rect">
            <a:avLst/>
          </a:prstGeom>
        </p:spPr>
        <p:txBody>
          <a:bodyPr lIns="82031" tIns="41015" rIns="82031" bIns="41015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6499" y="375770"/>
            <a:ext cx="3984752" cy="1597731"/>
          </a:xfrm>
          <a:prstGeom prst="rect">
            <a:avLst/>
          </a:prstGeom>
        </p:spPr>
        <p:txBody>
          <a:bodyPr lIns="82031" tIns="41015" rIns="82031" bIns="41015" anchor="b"/>
          <a:lstStyle>
            <a:lvl1pPr algn="l">
              <a:defRPr sz="18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37209" y="375768"/>
            <a:ext cx="6773512" cy="8050328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6499" y="1973501"/>
            <a:ext cx="3984752" cy="6452597"/>
          </a:xfrm>
          <a:prstGeom prst="rect">
            <a:avLst/>
          </a:prstGeom>
        </p:spPr>
        <p:txBody>
          <a:bodyPr lIns="82031" tIns="41015" rIns="82031" bIns="41015"/>
          <a:lstStyle>
            <a:lvl1pPr marL="0" indent="0">
              <a:buNone/>
              <a:defRPr sz="1300"/>
            </a:lvl1pPr>
            <a:lvl2pPr marL="410154" indent="0">
              <a:buNone/>
              <a:defRPr sz="1100"/>
            </a:lvl2pPr>
            <a:lvl3pPr marL="820307" indent="0">
              <a:buNone/>
              <a:defRPr sz="900"/>
            </a:lvl3pPr>
            <a:lvl4pPr marL="1230462" indent="0">
              <a:buNone/>
              <a:defRPr sz="800"/>
            </a:lvl4pPr>
            <a:lvl5pPr marL="1640614" indent="0">
              <a:buNone/>
              <a:defRPr sz="800"/>
            </a:lvl5pPr>
            <a:lvl6pPr marL="2050768" indent="0">
              <a:buNone/>
              <a:defRPr sz="800"/>
            </a:lvl6pPr>
            <a:lvl7pPr marL="2460922" indent="0">
              <a:buNone/>
              <a:defRPr sz="800"/>
            </a:lvl7pPr>
            <a:lvl8pPr marL="2871076" indent="0">
              <a:buNone/>
              <a:defRPr sz="800"/>
            </a:lvl8pPr>
            <a:lvl9pPr marL="3281230" indent="0">
              <a:buNone/>
              <a:defRPr sz="8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74981" y="6603190"/>
            <a:ext cx="7269480" cy="778788"/>
          </a:xfrm>
          <a:prstGeom prst="rect">
            <a:avLst/>
          </a:prstGeom>
        </p:spPr>
        <p:txBody>
          <a:bodyPr lIns="82031" tIns="41015" rIns="82031" bIns="41015" anchor="b"/>
          <a:lstStyle>
            <a:lvl1pPr algn="l">
              <a:defRPr sz="18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374981" y="843330"/>
            <a:ext cx="7269480" cy="5659468"/>
          </a:xfrm>
          <a:prstGeom prst="rect">
            <a:avLst/>
          </a:prstGeom>
        </p:spPr>
        <p:txBody>
          <a:bodyPr lIns="82031" tIns="41015" rIns="82031" bIns="41015"/>
          <a:lstStyle>
            <a:lvl1pPr marL="0" indent="0">
              <a:buNone/>
              <a:defRPr sz="2900"/>
            </a:lvl1pPr>
            <a:lvl2pPr marL="410154" indent="0">
              <a:buNone/>
              <a:defRPr sz="2500"/>
            </a:lvl2pPr>
            <a:lvl3pPr marL="820307" indent="0">
              <a:buNone/>
              <a:defRPr sz="2200"/>
            </a:lvl3pPr>
            <a:lvl4pPr marL="1230462" indent="0">
              <a:buNone/>
              <a:defRPr sz="1800"/>
            </a:lvl4pPr>
            <a:lvl5pPr marL="1640614" indent="0">
              <a:buNone/>
              <a:defRPr sz="1800"/>
            </a:lvl5pPr>
            <a:lvl6pPr marL="2050768" indent="0">
              <a:buNone/>
              <a:defRPr sz="1800"/>
            </a:lvl6pPr>
            <a:lvl7pPr marL="2460922" indent="0">
              <a:buNone/>
              <a:defRPr sz="1800"/>
            </a:lvl7pPr>
            <a:lvl8pPr marL="2871076" indent="0">
              <a:buNone/>
              <a:defRPr sz="1800"/>
            </a:lvl8pPr>
            <a:lvl9pPr marL="3281230" indent="0">
              <a:buNone/>
              <a:defRPr sz="18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74981" y="7381977"/>
            <a:ext cx="7269480" cy="1107225"/>
          </a:xfrm>
          <a:prstGeom prst="rect">
            <a:avLst/>
          </a:prstGeom>
        </p:spPr>
        <p:txBody>
          <a:bodyPr lIns="82031" tIns="41015" rIns="82031" bIns="41015"/>
          <a:lstStyle>
            <a:lvl1pPr marL="0" indent="0">
              <a:buNone/>
              <a:defRPr sz="1300"/>
            </a:lvl1pPr>
            <a:lvl2pPr marL="410154" indent="0">
              <a:buNone/>
              <a:defRPr sz="1100"/>
            </a:lvl2pPr>
            <a:lvl3pPr marL="820307" indent="0">
              <a:buNone/>
              <a:defRPr sz="900"/>
            </a:lvl3pPr>
            <a:lvl4pPr marL="1230462" indent="0">
              <a:buNone/>
              <a:defRPr sz="800"/>
            </a:lvl4pPr>
            <a:lvl5pPr marL="1640614" indent="0">
              <a:buNone/>
              <a:defRPr sz="800"/>
            </a:lvl5pPr>
            <a:lvl6pPr marL="2050768" indent="0">
              <a:buNone/>
              <a:defRPr sz="800"/>
            </a:lvl6pPr>
            <a:lvl7pPr marL="2460922" indent="0">
              <a:buNone/>
              <a:defRPr sz="800"/>
            </a:lvl7pPr>
            <a:lvl8pPr marL="2871076" indent="0">
              <a:buNone/>
              <a:defRPr sz="800"/>
            </a:lvl8pPr>
            <a:lvl9pPr marL="3281230" indent="0">
              <a:buNone/>
              <a:defRPr sz="8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500" y="4716000"/>
            <a:ext cx="995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6058800" y="1260000"/>
            <a:ext cx="0" cy="691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4" name="Line 44"/>
          <p:cNvSpPr>
            <a:spLocks noChangeShapeType="1"/>
          </p:cNvSpPr>
          <p:nvPr userDrawn="1"/>
        </p:nvSpPr>
        <p:spPr bwMode="auto">
          <a:xfrm>
            <a:off x="4518000" y="1079500"/>
            <a:ext cx="0" cy="727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5" name="Line 44"/>
          <p:cNvSpPr>
            <a:spLocks noChangeShapeType="1"/>
          </p:cNvSpPr>
          <p:nvPr userDrawn="1"/>
        </p:nvSpPr>
        <p:spPr bwMode="auto">
          <a:xfrm>
            <a:off x="7596000" y="1079500"/>
            <a:ext cx="0" cy="727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009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10674000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10782000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009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8100000"/>
            <a:ext cx="1009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7992000"/>
            <a:ext cx="1009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9450000" cy="676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40000" y="1440000"/>
            <a:ext cx="9234000" cy="655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6" name="Line 203"/>
          <p:cNvSpPr>
            <a:spLocks noChangeShapeType="1"/>
          </p:cNvSpPr>
          <p:nvPr userDrawn="1"/>
        </p:nvSpPr>
        <p:spPr bwMode="auto">
          <a:xfrm>
            <a:off x="7596000" y="1331913"/>
            <a:ext cx="0" cy="676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Line 204"/>
          <p:cNvSpPr>
            <a:spLocks noChangeShapeType="1"/>
          </p:cNvSpPr>
          <p:nvPr userDrawn="1"/>
        </p:nvSpPr>
        <p:spPr bwMode="auto">
          <a:xfrm>
            <a:off x="4518000" y="1331913"/>
            <a:ext cx="0" cy="676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8" name="Text Box 74"/>
          <p:cNvSpPr txBox="1">
            <a:spLocks noChangeArrowheads="1"/>
          </p:cNvSpPr>
          <p:nvPr userDrawn="1"/>
        </p:nvSpPr>
        <p:spPr bwMode="auto">
          <a:xfrm>
            <a:off x="3989209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49" name="Text Box 75"/>
          <p:cNvSpPr txBox="1">
            <a:spLocks noChangeArrowheads="1"/>
          </p:cNvSpPr>
          <p:nvPr userDrawn="1"/>
        </p:nvSpPr>
        <p:spPr bwMode="auto">
          <a:xfrm>
            <a:off x="7065665" y="900014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11017312" y="2628280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10983286" y="1836118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2" name="Text Box 104"/>
          <p:cNvSpPr txBox="1">
            <a:spLocks noChangeArrowheads="1"/>
          </p:cNvSpPr>
          <p:nvPr userDrawn="1"/>
        </p:nvSpPr>
        <p:spPr bwMode="auto">
          <a:xfrm>
            <a:off x="1457325" y="85725"/>
            <a:ext cx="34321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pPr algn="just" defTabSz="934829">
              <a:defRPr/>
            </a:pPr>
            <a:r>
              <a:rPr lang="en-US" altLang="ja-JP" sz="1800">
                <a:latin typeface="Arial" charset="0"/>
              </a:rPr>
              <a:t>B5 </a:t>
            </a:r>
            <a:r>
              <a:rPr lang="ja-JP" altLang="en-US" sz="1800">
                <a:latin typeface="Arial" charset="0"/>
              </a:rPr>
              <a:t>巻</a:t>
            </a:r>
            <a:r>
              <a:rPr lang="en-US" altLang="ja-JP" sz="1800">
                <a:latin typeface="Arial" charset="0"/>
              </a:rPr>
              <a:t>3</a:t>
            </a:r>
            <a:r>
              <a:rPr lang="ja-JP" altLang="en-US" sz="1800">
                <a:latin typeface="Arial" charset="0"/>
              </a:rPr>
              <a:t>つ折　（</a:t>
            </a:r>
            <a:r>
              <a:rPr lang="en-US" altLang="ja-JP" sz="1800">
                <a:latin typeface="Arial" charset="0"/>
              </a:rPr>
              <a:t>Z</a:t>
            </a:r>
            <a:r>
              <a:rPr lang="ja-JP" altLang="en-US" sz="1800">
                <a:latin typeface="Arial" charset="0"/>
              </a:rPr>
              <a:t>折）</a:t>
            </a:r>
            <a:endParaRPr lang="en-US" altLang="ja-JP" sz="1800">
              <a:latin typeface="Arial" charset="0"/>
            </a:endParaRPr>
          </a:p>
          <a:p>
            <a:pPr algn="just" defTabSz="934829">
              <a:defRPr/>
            </a:pPr>
            <a:r>
              <a:rPr lang="ja-JP" altLang="en-US" sz="800">
                <a:latin typeface="Arial" charset="0"/>
              </a:rPr>
              <a:t>●展開サイズ　</a:t>
            </a:r>
            <a:r>
              <a:rPr lang="en-US" altLang="ja-JP" sz="800">
                <a:latin typeface="Arial" charset="0"/>
              </a:rPr>
              <a:t>256.5×182mm</a:t>
            </a:r>
          </a:p>
          <a:p>
            <a:pPr algn="just" defTabSz="934829">
              <a:defRPr/>
            </a:pPr>
            <a:r>
              <a:rPr lang="ja-JP" altLang="en-US" sz="800">
                <a:latin typeface="Arial" charset="0"/>
              </a:rPr>
              <a:t>●仕上がりサイズ　</a:t>
            </a:r>
            <a:r>
              <a:rPr lang="en-US" altLang="ja-JP" sz="800">
                <a:latin typeface="Arial" charset="0"/>
              </a:rPr>
              <a:t>86.5×182mm</a:t>
            </a:r>
            <a:endParaRPr lang="ja-JP" altLang="en-US" sz="800">
              <a:latin typeface="Arial" charset="0"/>
            </a:endParaRPr>
          </a:p>
        </p:txBody>
      </p:sp>
      <p:sp>
        <p:nvSpPr>
          <p:cNvPr id="55" name="Text Box 74"/>
          <p:cNvSpPr txBox="1">
            <a:spLocks noChangeArrowheads="1"/>
          </p:cNvSpPr>
          <p:nvPr userDrawn="1"/>
        </p:nvSpPr>
        <p:spPr bwMode="auto">
          <a:xfrm>
            <a:off x="2361183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</a:rPr>
              <a:t>85.5mm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6" name="Text Box 74"/>
          <p:cNvSpPr txBox="1">
            <a:spLocks noChangeArrowheads="1"/>
          </p:cNvSpPr>
          <p:nvPr userDrawn="1"/>
        </p:nvSpPr>
        <p:spPr bwMode="auto">
          <a:xfrm>
            <a:off x="5480893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</a:rPr>
              <a:t>85.5mm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7" name="Text Box 74"/>
          <p:cNvSpPr txBox="1">
            <a:spLocks noChangeArrowheads="1"/>
          </p:cNvSpPr>
          <p:nvPr userDrawn="1"/>
        </p:nvSpPr>
        <p:spPr bwMode="auto">
          <a:xfrm>
            <a:off x="8586762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</a:rPr>
              <a:t>85.5mm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9" name="Text Box 155"/>
          <p:cNvSpPr txBox="1">
            <a:spLocks noChangeArrowheads="1"/>
          </p:cNvSpPr>
          <p:nvPr userDrawn="1"/>
        </p:nvSpPr>
        <p:spPr bwMode="auto">
          <a:xfrm>
            <a:off x="1439863" y="8604870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026" name="Text Box 2"/>
          <p:cNvSpPr txBox="1">
            <a:spLocks noChangeArrowheads="1"/>
          </p:cNvSpPr>
          <p:nvPr userDrawn="1"/>
        </p:nvSpPr>
        <p:spPr bwMode="auto">
          <a:xfrm>
            <a:off x="1455762" y="727518"/>
            <a:ext cx="2685951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8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※</a:t>
            </a:r>
            <a:r>
              <a:rPr kumimoji="1" lang="ja-JP" altLang="en-US" sz="8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均等に割り切れないため、</a:t>
            </a:r>
            <a:r>
              <a:rPr kumimoji="1" lang="en-US" altLang="ja-JP" sz="8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256.5mm×182mm</a:t>
            </a:r>
            <a:r>
              <a:rPr kumimoji="1" lang="ja-JP" altLang="en-US" sz="8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で</a:t>
            </a:r>
          </a:p>
          <a:p>
            <a:pPr marL="0" marR="0" lvl="0" indent="0" algn="just" defTabSz="914400" rtl="0" eaLnBrk="1" fontAlgn="base" latinLnBrk="0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　作成しております。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027" name="Text Box 3"/>
          <p:cNvSpPr txBox="1">
            <a:spLocks noChangeArrowheads="1"/>
          </p:cNvSpPr>
          <p:nvPr userDrawn="1"/>
        </p:nvSpPr>
        <p:spPr bwMode="auto">
          <a:xfrm>
            <a:off x="4165303" y="152821"/>
            <a:ext cx="2143125" cy="581025"/>
          </a:xfrm>
          <a:prstGeom prst="rect">
            <a:avLst/>
          </a:prstGeom>
          <a:solidFill>
            <a:srgbClr val="FFFFFF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vert="horz" wrap="square" lIns="720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このレイアウトは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外３つ折（Ｚ折）用です。</a:t>
            </a:r>
            <a:endParaRPr kumimoji="1" 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60" name="図 59" descr="C:\Users\Ex-Image-L\Desktop\ワードテンプレート\ori_z.gif"/>
          <p:cNvPicPr/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325541" y="191584"/>
            <a:ext cx="429524" cy="517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84BD0770-441F-4CC6-B41C-46CEAF5B1587}"/>
              </a:ext>
            </a:extLst>
          </p:cNvPr>
          <p:cNvPicPr/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4531" y="114034"/>
            <a:ext cx="1855470" cy="918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29313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29313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229313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229313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229313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10154" algn="ctr" defTabSz="1230462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820307" algn="ctr" defTabSz="1230462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230462" algn="ctr" defTabSz="1230462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640614" algn="ctr" defTabSz="1230462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460102" indent="-460102" algn="l" defTabSz="1229313" rtl="0" eaLnBrk="0" fontAlgn="base" hangingPunct="0">
        <a:spcBef>
          <a:spcPct val="20000"/>
        </a:spcBef>
        <a:spcAft>
          <a:spcPct val="0"/>
        </a:spcAft>
        <a:buChar char="•"/>
        <a:defRPr kumimoji="1" sz="4300">
          <a:solidFill>
            <a:schemeClr val="tx1"/>
          </a:solidFill>
          <a:latin typeface="+mn-lt"/>
          <a:ea typeface="+mn-ea"/>
          <a:cs typeface="+mn-cs"/>
        </a:defRPr>
      </a:lvl1pPr>
      <a:lvl2pPr marL="998550" indent="-383181" algn="l" defTabSz="1229313" rtl="0" eaLnBrk="0" fontAlgn="base" hangingPunct="0">
        <a:spcBef>
          <a:spcPct val="20000"/>
        </a:spcBef>
        <a:spcAft>
          <a:spcPct val="0"/>
        </a:spcAft>
        <a:buChar char="–"/>
        <a:defRPr kumimoji="1" sz="3800">
          <a:solidFill>
            <a:schemeClr val="tx1"/>
          </a:solidFill>
          <a:latin typeface="+mn-lt"/>
          <a:ea typeface="+mn-ea"/>
        </a:defRPr>
      </a:lvl2pPr>
      <a:lvl3pPr marL="1536997" indent="-306260" algn="l" defTabSz="1229313" rtl="0" eaLnBrk="0" fontAlgn="base" hangingPunct="0">
        <a:spcBef>
          <a:spcPct val="20000"/>
        </a:spcBef>
        <a:spcAft>
          <a:spcPct val="0"/>
        </a:spcAft>
        <a:buChar char="•"/>
        <a:defRPr kumimoji="1" sz="3300">
          <a:solidFill>
            <a:schemeClr val="tx1"/>
          </a:solidFill>
          <a:latin typeface="+mn-lt"/>
          <a:ea typeface="+mn-ea"/>
        </a:defRPr>
      </a:lvl3pPr>
      <a:lvl4pPr marL="2153789" indent="-306260" algn="l" defTabSz="1229313" rtl="0" eaLnBrk="0" fontAlgn="base" hangingPunct="0">
        <a:spcBef>
          <a:spcPct val="20000"/>
        </a:spcBef>
        <a:spcAft>
          <a:spcPct val="0"/>
        </a:spcAft>
        <a:buChar char="–"/>
        <a:defRPr kumimoji="1" sz="2700">
          <a:solidFill>
            <a:schemeClr val="tx1"/>
          </a:solidFill>
          <a:latin typeface="+mn-lt"/>
          <a:ea typeface="+mn-ea"/>
        </a:defRPr>
      </a:lvl4pPr>
      <a:lvl5pPr marL="2769158" indent="-306260" algn="l" defTabSz="1229313" rtl="0" eaLnBrk="0" fontAlgn="base" hangingPunct="0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5pPr>
      <a:lvl6pPr marL="3180116" indent="-307615" algn="l" defTabSz="1230462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6pPr>
      <a:lvl7pPr marL="3590270" indent="-307615" algn="l" defTabSz="1230462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7pPr>
      <a:lvl8pPr marL="4000424" indent="-307615" algn="l" defTabSz="1230462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8pPr>
      <a:lvl9pPr marL="4410578" indent="-307615" algn="l" defTabSz="1230462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0154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0307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0462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0614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0768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0922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71076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81230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メイリオ</vt:lpstr>
      <vt:lpstr>Arial</vt:lpstr>
      <vt:lpstr>Arial Black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松尾 亮</cp:lastModifiedBy>
  <cp:revision>20</cp:revision>
  <dcterms:created xsi:type="dcterms:W3CDTF">2010-06-02T01:56:44Z</dcterms:created>
  <dcterms:modified xsi:type="dcterms:W3CDTF">2020-06-03T00:42:06Z</dcterms:modified>
</cp:coreProperties>
</file>