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879263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 userDrawn="1">
          <p15:clr>
            <a:srgbClr val="A4A3A4"/>
          </p15:clr>
        </p15:guide>
        <p15:guide id="2" pos="37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34580" autoAdjust="0"/>
    <p:restoredTop sz="96370" autoAdjust="0"/>
  </p:normalViewPr>
  <p:slideViewPr>
    <p:cSldViewPr snapToGrid="0">
      <p:cViewPr>
        <p:scale>
          <a:sx n="80" d="100"/>
          <a:sy n="80" d="100"/>
        </p:scale>
        <p:origin x="186" y="210"/>
      </p:cViewPr>
      <p:guideLst>
        <p:guide orient="horz" pos="2971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0599" y="2930134"/>
            <a:ext cx="1009806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82586" y="5345372"/>
            <a:ext cx="8315484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94659" y="2201542"/>
            <a:ext cx="10691337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14204" y="377202"/>
            <a:ext cx="26717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94660" y="377202"/>
            <a:ext cx="7886164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4659" y="2201542"/>
            <a:ext cx="10691337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7837" y="6061054"/>
            <a:ext cx="1009806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37837" y="3998634"/>
            <a:ext cx="1009806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94662" y="2201542"/>
            <a:ext cx="52782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06325" y="2201542"/>
            <a:ext cx="5279672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94659" y="2111188"/>
            <a:ext cx="5247717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94659" y="2991802"/>
            <a:ext cx="5247717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034112" y="2111188"/>
            <a:ext cx="5251885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034112" y="2991802"/>
            <a:ext cx="5251885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9" y="377206"/>
            <a:ext cx="10691337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658" y="375771"/>
            <a:ext cx="3906958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44724" y="375768"/>
            <a:ext cx="6641273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94658" y="1973502"/>
            <a:ext cx="3906958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28614" y="6603190"/>
            <a:ext cx="7127558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28614" y="843330"/>
            <a:ext cx="7127558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28614" y="7381978"/>
            <a:ext cx="7127558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 Box 2">
            <a:extLst>
              <a:ext uri="{FF2B5EF4-FFF2-40B4-BE49-F238E27FC236}">
                <a16:creationId xmlns:a16="http://schemas.microsoft.com/office/drawing/2014/main" id="{64BAAF7A-1AAC-4E67-9C72-D8A80D4A0FF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1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256mm×182mm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8" name="Line 1">
            <a:extLst>
              <a:ext uri="{FF2B5EF4-FFF2-40B4-BE49-F238E27FC236}">
                <a16:creationId xmlns:a16="http://schemas.microsoft.com/office/drawing/2014/main" id="{8CBA772A-08A8-44DE-8B56-350DF14B9C4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44">
            <a:extLst>
              <a:ext uri="{FF2B5EF4-FFF2-40B4-BE49-F238E27FC236}">
                <a16:creationId xmlns:a16="http://schemas.microsoft.com/office/drawing/2014/main" id="{544E48BA-0929-4872-9766-98B45C2B074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48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44">
            <a:extLst>
              <a:ext uri="{FF2B5EF4-FFF2-40B4-BE49-F238E27FC236}">
                <a16:creationId xmlns:a16="http://schemas.microsoft.com/office/drawing/2014/main" id="{A5DBFE88-7580-4C42-97A8-1299FC793D4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744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44">
            <a:extLst>
              <a:ext uri="{FF2B5EF4-FFF2-40B4-BE49-F238E27FC236}">
                <a16:creationId xmlns:a16="http://schemas.microsoft.com/office/drawing/2014/main" id="{9B34EA82-912B-4AE3-9606-B2092DB6EBD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352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1">
            <a:extLst>
              <a:ext uri="{FF2B5EF4-FFF2-40B4-BE49-F238E27FC236}">
                <a16:creationId xmlns:a16="http://schemas.microsoft.com/office/drawing/2014/main" id="{3E3BE48F-F02F-4651-B3EE-35685EEABED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>
            <a:extLst>
              <a:ext uri="{FF2B5EF4-FFF2-40B4-BE49-F238E27FC236}">
                <a16:creationId xmlns:a16="http://schemas.microsoft.com/office/drawing/2014/main" id="{91D6E935-6D13-43BF-8AD1-1B930463FFB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>
            <a:extLst>
              <a:ext uri="{FF2B5EF4-FFF2-40B4-BE49-F238E27FC236}">
                <a16:creationId xmlns:a16="http://schemas.microsoft.com/office/drawing/2014/main" id="{9FE7A70F-D3CD-4F69-BB2D-58AA5C64C1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6">
            <a:extLst>
              <a:ext uri="{FF2B5EF4-FFF2-40B4-BE49-F238E27FC236}">
                <a16:creationId xmlns:a16="http://schemas.microsoft.com/office/drawing/2014/main" id="{C5D26BC3-E419-484F-A892-DC86EB68267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7">
            <a:extLst>
              <a:ext uri="{FF2B5EF4-FFF2-40B4-BE49-F238E27FC236}">
                <a16:creationId xmlns:a16="http://schemas.microsoft.com/office/drawing/2014/main" id="{416FD9D5-1AD1-4F6C-B1B3-8A9AAF7BA36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>
            <a:extLst>
              <a:ext uri="{FF2B5EF4-FFF2-40B4-BE49-F238E27FC236}">
                <a16:creationId xmlns:a16="http://schemas.microsoft.com/office/drawing/2014/main" id="{D8F0EAAD-229A-4008-BD0B-FB85561BCD2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Line 1">
            <a:extLst>
              <a:ext uri="{FF2B5EF4-FFF2-40B4-BE49-F238E27FC236}">
                <a16:creationId xmlns:a16="http://schemas.microsoft.com/office/drawing/2014/main" id="{254665FB-4344-4935-8ABA-AD1B0090986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Line 1">
            <a:extLst>
              <a:ext uri="{FF2B5EF4-FFF2-40B4-BE49-F238E27FC236}">
                <a16:creationId xmlns:a16="http://schemas.microsoft.com/office/drawing/2014/main" id="{2DB8C4AC-5566-4C9C-9C3B-19F45C32FA1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2" name="Rectangle 11">
            <a:extLst>
              <a:ext uri="{FF2B5EF4-FFF2-40B4-BE49-F238E27FC236}">
                <a16:creationId xmlns:a16="http://schemas.microsoft.com/office/drawing/2014/main" id="{BE302523-C522-4314-88EF-414B8E3DD4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Rectangle 186">
            <a:extLst>
              <a:ext uri="{FF2B5EF4-FFF2-40B4-BE49-F238E27FC236}">
                <a16:creationId xmlns:a16="http://schemas.microsoft.com/office/drawing/2014/main" id="{F9E399E5-DBCB-4F27-97EC-97783FF057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40000" y="1440000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4" name="Line 203">
            <a:extLst>
              <a:ext uri="{FF2B5EF4-FFF2-40B4-BE49-F238E27FC236}">
                <a16:creationId xmlns:a16="http://schemas.microsoft.com/office/drawing/2014/main" id="{ECCDE217-F35F-43DD-89EA-B9BD77FC47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352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5" name="Line 204">
            <a:extLst>
              <a:ext uri="{FF2B5EF4-FFF2-40B4-BE49-F238E27FC236}">
                <a16:creationId xmlns:a16="http://schemas.microsoft.com/office/drawing/2014/main" id="{062A0ABF-4B04-460C-A447-00C0B9CEC91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744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76" name="Text Box 74">
            <a:extLst>
              <a:ext uri="{FF2B5EF4-FFF2-40B4-BE49-F238E27FC236}">
                <a16:creationId xmlns:a16="http://schemas.microsoft.com/office/drawing/2014/main" id="{72663C07-2701-483B-888A-3BFC2DF587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14143" y="970156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7" name="Text Box 75">
            <a:extLst>
              <a:ext uri="{FF2B5EF4-FFF2-40B4-BE49-F238E27FC236}">
                <a16:creationId xmlns:a16="http://schemas.microsoft.com/office/drawing/2014/main" id="{A9972C02-02D5-4ED5-ACEB-05D49EE769F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06824" y="1074188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8" name="AutoShape 99">
            <a:extLst>
              <a:ext uri="{FF2B5EF4-FFF2-40B4-BE49-F238E27FC236}">
                <a16:creationId xmlns:a16="http://schemas.microsoft.com/office/drawing/2014/main" id="{7FC06DE8-DA5D-41C2-BC78-1D6F4B4DF9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17313" y="2628280"/>
            <a:ext cx="843622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 dirty="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 dirty="0">
              <a:latin typeface="Arial" charset="0"/>
            </a:endParaRPr>
          </a:p>
        </p:txBody>
      </p:sp>
      <p:sp>
        <p:nvSpPr>
          <p:cNvPr id="79" name="AutoShape 100">
            <a:extLst>
              <a:ext uri="{FF2B5EF4-FFF2-40B4-BE49-F238E27FC236}">
                <a16:creationId xmlns:a16="http://schemas.microsoft.com/office/drawing/2014/main" id="{18027A84-CFC4-46D5-A3A8-6534BD1076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2" name="Text Box 74">
            <a:extLst>
              <a:ext uri="{FF2B5EF4-FFF2-40B4-BE49-F238E27FC236}">
                <a16:creationId xmlns:a16="http://schemas.microsoft.com/office/drawing/2014/main" id="{60ABC247-3CF0-4761-A4A8-8114A96B13E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5789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>
            <a:extLst>
              <a:ext uri="{FF2B5EF4-FFF2-40B4-BE49-F238E27FC236}">
                <a16:creationId xmlns:a16="http://schemas.microsoft.com/office/drawing/2014/main" id="{E807549F-9439-48BC-A772-49C0265B13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35578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4" name="Text Box 155">
            <a:extLst>
              <a:ext uri="{FF2B5EF4-FFF2-40B4-BE49-F238E27FC236}">
                <a16:creationId xmlns:a16="http://schemas.microsoft.com/office/drawing/2014/main" id="{51AF7A07-E22B-408E-BC42-4B47407AE5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5" name="Text Box 104">
            <a:extLst>
              <a:ext uri="{FF2B5EF4-FFF2-40B4-BE49-F238E27FC236}">
                <a16:creationId xmlns:a16="http://schemas.microsoft.com/office/drawing/2014/main" id="{89555FE3-E396-4D57-9C3D-CED1395544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270028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B5</a:t>
            </a:r>
            <a:r>
              <a:rPr lang="ja-JP" altLang="en-US" sz="1800" dirty="0">
                <a:latin typeface="Arial" charset="0"/>
              </a:rPr>
              <a:t>　</a:t>
            </a:r>
            <a:r>
              <a:rPr lang="ja-JP" altLang="en-US" sz="1800" dirty="0"/>
              <a:t>外四つ折 （</a:t>
            </a:r>
            <a:r>
              <a:rPr lang="en-US" altLang="ja-JP" sz="1800" dirty="0"/>
              <a:t>W</a:t>
            </a:r>
            <a:r>
              <a:rPr lang="ja-JP" altLang="en-US" sz="1800" dirty="0"/>
              <a:t>折） </a:t>
            </a:r>
            <a:endParaRPr lang="en-US" altLang="ja-JP" sz="1800" dirty="0"/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256×182mm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64×182mm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7" name="Line 204">
            <a:extLst>
              <a:ext uri="{FF2B5EF4-FFF2-40B4-BE49-F238E27FC236}">
                <a16:creationId xmlns:a16="http://schemas.microsoft.com/office/drawing/2014/main" id="{7A46C228-C51C-4388-A7F1-EC2A7D6B8F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048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Text Box 74">
            <a:extLst>
              <a:ext uri="{FF2B5EF4-FFF2-40B4-BE49-F238E27FC236}">
                <a16:creationId xmlns:a16="http://schemas.microsoft.com/office/drawing/2014/main" id="{E926B288-2B79-4D9E-89A3-4A58688BDC7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21952" y="970156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89" name="Text Box 74">
            <a:extLst>
              <a:ext uri="{FF2B5EF4-FFF2-40B4-BE49-F238E27FC236}">
                <a16:creationId xmlns:a16="http://schemas.microsoft.com/office/drawing/2014/main" id="{52B75DE0-EEDF-4773-A120-8A36A6B0671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11975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0" name="Text Box 74">
            <a:extLst>
              <a:ext uri="{FF2B5EF4-FFF2-40B4-BE49-F238E27FC236}">
                <a16:creationId xmlns:a16="http://schemas.microsoft.com/office/drawing/2014/main" id="{2FE16F88-71A8-4CBA-AFD5-4F865F7A8D2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635986" y="111900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64mm</a:t>
            </a:r>
            <a:endParaRPr lang="ja-JP" altLang="en-US" sz="1200" dirty="0">
              <a:latin typeface="Arial Black" pitchFamily="34" charset="0"/>
            </a:endParaRPr>
          </a:p>
        </p:txBody>
      </p:sp>
      <p:pic>
        <p:nvPicPr>
          <p:cNvPr id="93" name="図 92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094" y="60298"/>
            <a:ext cx="1855470" cy="918845"/>
          </a:xfrm>
          <a:prstGeom prst="rect">
            <a:avLst/>
          </a:prstGeom>
        </p:spPr>
      </p:pic>
      <p:sp>
        <p:nvSpPr>
          <p:cNvPr id="36" name="Text Box 2">
            <a:extLst>
              <a:ext uri="{FF2B5EF4-FFF2-40B4-BE49-F238E27FC236}">
                <a16:creationId xmlns:a16="http://schemas.microsoft.com/office/drawing/2014/main" id="{6AA71B48-A0D2-44E2-BC22-D6D13B4FC1D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0" tIns="72000" rIns="72000" bIns="72000" anchor="ctr"/>
          <a:lstStyle/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このレイアウトは</a:t>
            </a:r>
          </a:p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外四つ折です。</a:t>
            </a:r>
            <a:endParaRPr lang="ja-JP" altLang="ja-JP" sz="1800" dirty="0"/>
          </a:p>
        </p:txBody>
      </p:sp>
      <p:pic>
        <p:nvPicPr>
          <p:cNvPr id="37" name="Picture 2" descr="ori_w">
            <a:extLst>
              <a:ext uri="{FF2B5EF4-FFF2-40B4-BE49-F238E27FC236}">
                <a16:creationId xmlns:a16="http://schemas.microsoft.com/office/drawing/2014/main" id="{7CBB689B-73A7-49B0-A50C-1C5A8CFB3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0" y="249238"/>
            <a:ext cx="6826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メイリオ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22</cp:revision>
  <dcterms:created xsi:type="dcterms:W3CDTF">2010-06-02T01:56:44Z</dcterms:created>
  <dcterms:modified xsi:type="dcterms:W3CDTF">2020-06-02T08:20:04Z</dcterms:modified>
</cp:coreProperties>
</file>