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431338" cy="12096750"/>
  <p:notesSz cx="8597900" cy="12446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097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537349" indent="1873" algn="l" rtl="0" fontAlgn="base">
      <a:spcBef>
        <a:spcPct val="0"/>
      </a:spcBef>
      <a:spcAft>
        <a:spcPct val="0"/>
      </a:spcAft>
      <a:defRPr kumimoji="1" sz="3097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1076570" indent="1873" algn="l" rtl="0" fontAlgn="base">
      <a:spcBef>
        <a:spcPct val="0"/>
      </a:spcBef>
      <a:spcAft>
        <a:spcPct val="0"/>
      </a:spcAft>
      <a:defRPr kumimoji="1" sz="3097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615791" indent="1873" algn="l" rtl="0" fontAlgn="base">
      <a:spcBef>
        <a:spcPct val="0"/>
      </a:spcBef>
      <a:spcAft>
        <a:spcPct val="0"/>
      </a:spcAft>
      <a:defRPr kumimoji="1" sz="3097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2155011" indent="1873" algn="l" rtl="0" fontAlgn="base">
      <a:spcBef>
        <a:spcPct val="0"/>
      </a:spcBef>
      <a:spcAft>
        <a:spcPct val="0"/>
      </a:spcAft>
      <a:defRPr kumimoji="1" sz="3097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696104" algn="l" defTabSz="1078441" rtl="0" eaLnBrk="1" latinLnBrk="0" hangingPunct="1">
      <a:defRPr kumimoji="1" sz="3097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3235324" algn="l" defTabSz="1078441" rtl="0" eaLnBrk="1" latinLnBrk="0" hangingPunct="1">
      <a:defRPr kumimoji="1" sz="3097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774546" algn="l" defTabSz="1078441" rtl="0" eaLnBrk="1" latinLnBrk="0" hangingPunct="1">
      <a:defRPr kumimoji="1" sz="3097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4313767" algn="l" defTabSz="1078441" rtl="0" eaLnBrk="1" latinLnBrk="0" hangingPunct="1">
      <a:defRPr kumimoji="1" sz="3097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10" userDrawn="1">
          <p15:clr>
            <a:srgbClr val="A4A3A4"/>
          </p15:clr>
        </p15:guide>
        <p15:guide id="2" pos="297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>
      <p:cViewPr>
        <p:scale>
          <a:sx n="70" d="100"/>
          <a:sy n="70" d="100"/>
        </p:scale>
        <p:origin x="2004" y="48"/>
      </p:cViewPr>
      <p:guideLst>
        <p:guide orient="horz" pos="3810"/>
        <p:guide pos="297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07075" y="3757596"/>
            <a:ext cx="8017189" cy="2593342"/>
          </a:xfrm>
          <a:prstGeom prst="rect">
            <a:avLst/>
          </a:prstGeom>
        </p:spPr>
        <p:txBody>
          <a:bodyPr lIns="107928" tIns="53964" rIns="107928" bIns="53964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15255" y="6854887"/>
            <a:ext cx="6601936" cy="3091781"/>
          </a:xfrm>
          <a:prstGeom prst="rect">
            <a:avLst/>
          </a:prstGeom>
        </p:spPr>
        <p:txBody>
          <a:bodyPr lIns="107928" tIns="53964" rIns="107928" bIns="53964"/>
          <a:lstStyle>
            <a:lvl1pPr marL="0" indent="0" algn="ctr">
              <a:buNone/>
              <a:defRPr/>
            </a:lvl1pPr>
            <a:lvl2pPr marL="538777" indent="0" algn="ctr">
              <a:buNone/>
              <a:defRPr/>
            </a:lvl2pPr>
            <a:lvl3pPr marL="1077553" indent="0" algn="ctr">
              <a:buNone/>
              <a:defRPr/>
            </a:lvl3pPr>
            <a:lvl4pPr marL="1616330" indent="0" algn="ctr">
              <a:buNone/>
              <a:defRPr/>
            </a:lvl4pPr>
            <a:lvl5pPr marL="2155105" indent="0" algn="ctr">
              <a:buNone/>
              <a:defRPr/>
            </a:lvl5pPr>
            <a:lvl6pPr marL="2693882" indent="0" algn="ctr">
              <a:buNone/>
              <a:defRPr/>
            </a:lvl6pPr>
            <a:lvl7pPr marL="3232657" indent="0" algn="ctr">
              <a:buNone/>
              <a:defRPr/>
            </a:lvl7pPr>
            <a:lvl8pPr marL="3771433" indent="0" algn="ctr">
              <a:buNone/>
              <a:defRPr/>
            </a:lvl8pPr>
            <a:lvl9pPr marL="4310212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121" y="483730"/>
            <a:ext cx="8488205" cy="2017658"/>
          </a:xfrm>
          <a:prstGeom prst="rect">
            <a:avLst/>
          </a:prstGeom>
        </p:spPr>
        <p:txBody>
          <a:bodyPr lIns="107928" tIns="53964" rIns="107928" bIns="53964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72121" y="2823251"/>
            <a:ext cx="8488205" cy="7982347"/>
          </a:xfrm>
          <a:prstGeom prst="rect">
            <a:avLst/>
          </a:prstGeom>
        </p:spPr>
        <p:txBody>
          <a:bodyPr vert="eaVert" lIns="107928" tIns="53964" rIns="107928" bIns="53964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39102" y="483726"/>
            <a:ext cx="2121224" cy="10321873"/>
          </a:xfrm>
          <a:prstGeom prst="rect">
            <a:avLst/>
          </a:prstGeom>
        </p:spPr>
        <p:txBody>
          <a:bodyPr vert="eaVert" lIns="107928" tIns="53964" rIns="107928" bIns="53964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72121" y="483726"/>
            <a:ext cx="6261084" cy="10321873"/>
          </a:xfrm>
          <a:prstGeom prst="rect">
            <a:avLst/>
          </a:prstGeom>
        </p:spPr>
        <p:txBody>
          <a:bodyPr vert="eaVert" lIns="107928" tIns="53964" rIns="107928" bIns="53964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121" y="483730"/>
            <a:ext cx="8488205" cy="2017658"/>
          </a:xfrm>
          <a:prstGeom prst="rect">
            <a:avLst/>
          </a:prstGeom>
        </p:spPr>
        <p:txBody>
          <a:bodyPr lIns="107928" tIns="53964" rIns="107928" bIns="53964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72121" y="2823251"/>
            <a:ext cx="8488205" cy="7982347"/>
          </a:xfrm>
          <a:prstGeom prst="rect">
            <a:avLst/>
          </a:prstGeom>
        </p:spPr>
        <p:txBody>
          <a:bodyPr lIns="107928" tIns="53964" rIns="107928" bIns="53964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44580" y="7772673"/>
            <a:ext cx="8017189" cy="2403902"/>
          </a:xfrm>
          <a:prstGeom prst="rect">
            <a:avLst/>
          </a:prstGeom>
        </p:spPr>
        <p:txBody>
          <a:bodyPr lIns="107928" tIns="53964" rIns="107928" bIns="53964" anchor="t"/>
          <a:lstStyle>
            <a:lvl1pPr algn="l">
              <a:defRPr sz="4792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44580" y="5127834"/>
            <a:ext cx="8017189" cy="2644843"/>
          </a:xfrm>
          <a:prstGeom prst="rect">
            <a:avLst/>
          </a:prstGeom>
        </p:spPr>
        <p:txBody>
          <a:bodyPr lIns="107928" tIns="53964" rIns="107928" bIns="53964" anchor="b"/>
          <a:lstStyle>
            <a:lvl1pPr marL="0" indent="0">
              <a:buNone/>
              <a:defRPr sz="2296"/>
            </a:lvl1pPr>
            <a:lvl2pPr marL="538777" indent="0">
              <a:buNone/>
              <a:defRPr sz="2196"/>
            </a:lvl2pPr>
            <a:lvl3pPr marL="1077553" indent="0">
              <a:buNone/>
              <a:defRPr sz="1897"/>
            </a:lvl3pPr>
            <a:lvl4pPr marL="1616330" indent="0">
              <a:buNone/>
              <a:defRPr sz="1597"/>
            </a:lvl4pPr>
            <a:lvl5pPr marL="2155105" indent="0">
              <a:buNone/>
              <a:defRPr sz="1597"/>
            </a:lvl5pPr>
            <a:lvl6pPr marL="2693882" indent="0">
              <a:buNone/>
              <a:defRPr sz="1597"/>
            </a:lvl6pPr>
            <a:lvl7pPr marL="3232657" indent="0">
              <a:buNone/>
              <a:defRPr sz="1597"/>
            </a:lvl7pPr>
            <a:lvl8pPr marL="3771433" indent="0">
              <a:buNone/>
              <a:defRPr sz="1597"/>
            </a:lvl8pPr>
            <a:lvl9pPr marL="4310212" indent="0">
              <a:buNone/>
              <a:defRPr sz="1597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121" y="483730"/>
            <a:ext cx="8488205" cy="2017658"/>
          </a:xfrm>
          <a:prstGeom prst="rect">
            <a:avLst/>
          </a:prstGeom>
        </p:spPr>
        <p:txBody>
          <a:bodyPr lIns="107928" tIns="53964" rIns="107928" bIns="53964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72121" y="2823251"/>
            <a:ext cx="4190603" cy="7982347"/>
          </a:xfrm>
          <a:prstGeom prst="rect">
            <a:avLst/>
          </a:prstGeom>
        </p:spPr>
        <p:txBody>
          <a:bodyPr lIns="107928" tIns="53964" rIns="107928" bIns="53964"/>
          <a:lstStyle>
            <a:lvl1pPr>
              <a:defRPr sz="3295"/>
            </a:lvl1pPr>
            <a:lvl2pPr>
              <a:defRPr sz="2895"/>
            </a:lvl2pPr>
            <a:lvl3pPr>
              <a:defRPr sz="2296"/>
            </a:lvl3pPr>
            <a:lvl4pPr>
              <a:defRPr sz="2196"/>
            </a:lvl4pPr>
            <a:lvl5pPr>
              <a:defRPr sz="2196"/>
            </a:lvl5pPr>
            <a:lvl6pPr>
              <a:defRPr sz="2196"/>
            </a:lvl6pPr>
            <a:lvl7pPr>
              <a:defRPr sz="2196"/>
            </a:lvl7pPr>
            <a:lvl8pPr>
              <a:defRPr sz="2196"/>
            </a:lvl8pPr>
            <a:lvl9pPr>
              <a:defRPr sz="2196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768619" y="2823251"/>
            <a:ext cx="4191706" cy="7982347"/>
          </a:xfrm>
          <a:prstGeom prst="rect">
            <a:avLst/>
          </a:prstGeom>
        </p:spPr>
        <p:txBody>
          <a:bodyPr lIns="107928" tIns="53964" rIns="107928" bIns="53964"/>
          <a:lstStyle>
            <a:lvl1pPr>
              <a:defRPr sz="3295"/>
            </a:lvl1pPr>
            <a:lvl2pPr>
              <a:defRPr sz="2895"/>
            </a:lvl2pPr>
            <a:lvl3pPr>
              <a:defRPr sz="2296"/>
            </a:lvl3pPr>
            <a:lvl4pPr>
              <a:defRPr sz="2196"/>
            </a:lvl4pPr>
            <a:lvl5pPr>
              <a:defRPr sz="2196"/>
            </a:lvl5pPr>
            <a:lvl6pPr>
              <a:defRPr sz="2196"/>
            </a:lvl6pPr>
            <a:lvl7pPr>
              <a:defRPr sz="2196"/>
            </a:lvl7pPr>
            <a:lvl8pPr>
              <a:defRPr sz="2196"/>
            </a:lvl8pPr>
            <a:lvl9pPr>
              <a:defRPr sz="2196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121" y="483730"/>
            <a:ext cx="8488205" cy="2017658"/>
          </a:xfrm>
          <a:prstGeom prst="rect">
            <a:avLst/>
          </a:prstGeom>
        </p:spPr>
        <p:txBody>
          <a:bodyPr lIns="107928" tIns="53964" rIns="107928" bIns="53964"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72120" y="2707380"/>
            <a:ext cx="4166336" cy="1129301"/>
          </a:xfrm>
          <a:prstGeom prst="rect">
            <a:avLst/>
          </a:prstGeom>
        </p:spPr>
        <p:txBody>
          <a:bodyPr lIns="107928" tIns="53964" rIns="107928" bIns="53964" anchor="b"/>
          <a:lstStyle>
            <a:lvl1pPr marL="0" indent="0">
              <a:buNone/>
              <a:defRPr sz="2895" b="1"/>
            </a:lvl1pPr>
            <a:lvl2pPr marL="538777" indent="0">
              <a:buNone/>
              <a:defRPr sz="2296" b="1"/>
            </a:lvl2pPr>
            <a:lvl3pPr marL="1077553" indent="0">
              <a:buNone/>
              <a:defRPr sz="2196" b="1"/>
            </a:lvl3pPr>
            <a:lvl4pPr marL="1616330" indent="0">
              <a:buNone/>
              <a:defRPr sz="1897" b="1"/>
            </a:lvl4pPr>
            <a:lvl5pPr marL="2155105" indent="0">
              <a:buNone/>
              <a:defRPr sz="1897" b="1"/>
            </a:lvl5pPr>
            <a:lvl6pPr marL="2693882" indent="0">
              <a:buNone/>
              <a:defRPr sz="1897" b="1"/>
            </a:lvl6pPr>
            <a:lvl7pPr marL="3232657" indent="0">
              <a:buNone/>
              <a:defRPr sz="1897" b="1"/>
            </a:lvl7pPr>
            <a:lvl8pPr marL="3771433" indent="0">
              <a:buNone/>
              <a:defRPr sz="1897" b="1"/>
            </a:lvl8pPr>
            <a:lvl9pPr marL="4310212" indent="0">
              <a:buNone/>
              <a:defRPr sz="1897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72120" y="3836676"/>
            <a:ext cx="4166336" cy="6968921"/>
          </a:xfrm>
          <a:prstGeom prst="rect">
            <a:avLst/>
          </a:prstGeom>
        </p:spPr>
        <p:txBody>
          <a:bodyPr lIns="107928" tIns="53964" rIns="107928" bIns="53964"/>
          <a:lstStyle>
            <a:lvl1pPr>
              <a:defRPr sz="2895"/>
            </a:lvl1pPr>
            <a:lvl2pPr>
              <a:defRPr sz="2296"/>
            </a:lvl2pPr>
            <a:lvl3pPr>
              <a:defRPr sz="2196"/>
            </a:lvl3pPr>
            <a:lvl4pPr>
              <a:defRPr sz="1897"/>
            </a:lvl4pPr>
            <a:lvl5pPr>
              <a:defRPr sz="1897"/>
            </a:lvl5pPr>
            <a:lvl6pPr>
              <a:defRPr sz="1897"/>
            </a:lvl6pPr>
            <a:lvl7pPr>
              <a:defRPr sz="1897"/>
            </a:lvl7pPr>
            <a:lvl8pPr>
              <a:defRPr sz="1897"/>
            </a:lvl8pPr>
            <a:lvl9pPr>
              <a:defRPr sz="1897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790683" y="2707380"/>
            <a:ext cx="4169643" cy="1129301"/>
          </a:xfrm>
          <a:prstGeom prst="rect">
            <a:avLst/>
          </a:prstGeom>
        </p:spPr>
        <p:txBody>
          <a:bodyPr lIns="107928" tIns="53964" rIns="107928" bIns="53964" anchor="b"/>
          <a:lstStyle>
            <a:lvl1pPr marL="0" indent="0">
              <a:buNone/>
              <a:defRPr sz="2895" b="1"/>
            </a:lvl1pPr>
            <a:lvl2pPr marL="538777" indent="0">
              <a:buNone/>
              <a:defRPr sz="2296" b="1"/>
            </a:lvl2pPr>
            <a:lvl3pPr marL="1077553" indent="0">
              <a:buNone/>
              <a:defRPr sz="2196" b="1"/>
            </a:lvl3pPr>
            <a:lvl4pPr marL="1616330" indent="0">
              <a:buNone/>
              <a:defRPr sz="1897" b="1"/>
            </a:lvl4pPr>
            <a:lvl5pPr marL="2155105" indent="0">
              <a:buNone/>
              <a:defRPr sz="1897" b="1"/>
            </a:lvl5pPr>
            <a:lvl6pPr marL="2693882" indent="0">
              <a:buNone/>
              <a:defRPr sz="1897" b="1"/>
            </a:lvl6pPr>
            <a:lvl7pPr marL="3232657" indent="0">
              <a:buNone/>
              <a:defRPr sz="1897" b="1"/>
            </a:lvl7pPr>
            <a:lvl8pPr marL="3771433" indent="0">
              <a:buNone/>
              <a:defRPr sz="1897" b="1"/>
            </a:lvl8pPr>
            <a:lvl9pPr marL="4310212" indent="0">
              <a:buNone/>
              <a:defRPr sz="1897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790683" y="3836676"/>
            <a:ext cx="4169643" cy="6968921"/>
          </a:xfrm>
          <a:prstGeom prst="rect">
            <a:avLst/>
          </a:prstGeom>
        </p:spPr>
        <p:txBody>
          <a:bodyPr lIns="107928" tIns="53964" rIns="107928" bIns="53964"/>
          <a:lstStyle>
            <a:lvl1pPr>
              <a:defRPr sz="2895"/>
            </a:lvl1pPr>
            <a:lvl2pPr>
              <a:defRPr sz="2296"/>
            </a:lvl2pPr>
            <a:lvl3pPr>
              <a:defRPr sz="2196"/>
            </a:lvl3pPr>
            <a:lvl4pPr>
              <a:defRPr sz="1897"/>
            </a:lvl4pPr>
            <a:lvl5pPr>
              <a:defRPr sz="1897"/>
            </a:lvl5pPr>
            <a:lvl6pPr>
              <a:defRPr sz="1897"/>
            </a:lvl6pPr>
            <a:lvl7pPr>
              <a:defRPr sz="1897"/>
            </a:lvl7pPr>
            <a:lvl8pPr>
              <a:defRPr sz="1897"/>
            </a:lvl8pPr>
            <a:lvl9pPr>
              <a:defRPr sz="1897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121" y="483730"/>
            <a:ext cx="8488205" cy="2017658"/>
          </a:xfrm>
          <a:prstGeom prst="rect">
            <a:avLst/>
          </a:prstGeom>
        </p:spPr>
        <p:txBody>
          <a:bodyPr lIns="107928" tIns="53964" rIns="107928" bIns="53964"/>
          <a:lstStyle/>
          <a:p>
            <a:r>
              <a:rPr lang="ja-JP" altLang="en-US"/>
              <a:t>マスタ タイトルの書式設定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120" y="481888"/>
            <a:ext cx="3101862" cy="2048925"/>
          </a:xfrm>
          <a:prstGeom prst="rect">
            <a:avLst/>
          </a:prstGeom>
        </p:spPr>
        <p:txBody>
          <a:bodyPr lIns="107928" tIns="53964" rIns="107928" bIns="53964" anchor="b"/>
          <a:lstStyle>
            <a:lvl1pPr algn="l">
              <a:defRPr sz="2296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687599" y="481885"/>
            <a:ext cx="5272725" cy="10323713"/>
          </a:xfrm>
          <a:prstGeom prst="rect">
            <a:avLst/>
          </a:prstGeom>
        </p:spPr>
        <p:txBody>
          <a:bodyPr lIns="107928" tIns="53964" rIns="107928" bIns="53964"/>
          <a:lstStyle>
            <a:lvl1pPr>
              <a:defRPr sz="3794"/>
            </a:lvl1pPr>
            <a:lvl2pPr>
              <a:defRPr sz="3295"/>
            </a:lvl2pPr>
            <a:lvl3pPr>
              <a:defRPr sz="2895"/>
            </a:lvl3pPr>
            <a:lvl4pPr>
              <a:defRPr sz="2296"/>
            </a:lvl4pPr>
            <a:lvl5pPr>
              <a:defRPr sz="2296"/>
            </a:lvl5pPr>
            <a:lvl6pPr>
              <a:defRPr sz="2296"/>
            </a:lvl6pPr>
            <a:lvl7pPr>
              <a:defRPr sz="2296"/>
            </a:lvl7pPr>
            <a:lvl8pPr>
              <a:defRPr sz="2296"/>
            </a:lvl8pPr>
            <a:lvl9pPr>
              <a:defRPr sz="2296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72120" y="2530815"/>
            <a:ext cx="3101862" cy="8274788"/>
          </a:xfrm>
          <a:prstGeom prst="rect">
            <a:avLst/>
          </a:prstGeom>
        </p:spPr>
        <p:txBody>
          <a:bodyPr lIns="107928" tIns="53964" rIns="107928" bIns="53964"/>
          <a:lstStyle>
            <a:lvl1pPr marL="0" indent="0">
              <a:buNone/>
              <a:defRPr sz="1597"/>
            </a:lvl1pPr>
            <a:lvl2pPr marL="538777" indent="0">
              <a:buNone/>
              <a:defRPr sz="1398"/>
            </a:lvl2pPr>
            <a:lvl3pPr marL="1077553" indent="0">
              <a:buNone/>
              <a:defRPr sz="1198"/>
            </a:lvl3pPr>
            <a:lvl4pPr marL="1616330" indent="0">
              <a:buNone/>
              <a:defRPr sz="1098"/>
            </a:lvl4pPr>
            <a:lvl5pPr marL="2155105" indent="0">
              <a:buNone/>
              <a:defRPr sz="1098"/>
            </a:lvl5pPr>
            <a:lvl6pPr marL="2693882" indent="0">
              <a:buNone/>
              <a:defRPr sz="1098"/>
            </a:lvl6pPr>
            <a:lvl7pPr marL="3232657" indent="0">
              <a:buNone/>
              <a:defRPr sz="1098"/>
            </a:lvl7pPr>
            <a:lvl8pPr marL="3771433" indent="0">
              <a:buNone/>
              <a:defRPr sz="1098"/>
            </a:lvl8pPr>
            <a:lvl9pPr marL="4310212" indent="0">
              <a:buNone/>
              <a:defRPr sz="1098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48766" y="8467910"/>
            <a:ext cx="5658803" cy="998714"/>
          </a:xfrm>
          <a:prstGeom prst="rect">
            <a:avLst/>
          </a:prstGeom>
        </p:spPr>
        <p:txBody>
          <a:bodyPr lIns="107928" tIns="53964" rIns="107928" bIns="53964" anchor="b"/>
          <a:lstStyle>
            <a:lvl1pPr algn="l">
              <a:defRPr sz="2296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848766" y="1081483"/>
            <a:ext cx="5658803" cy="7257683"/>
          </a:xfrm>
          <a:prstGeom prst="rect">
            <a:avLst/>
          </a:prstGeom>
        </p:spPr>
        <p:txBody>
          <a:bodyPr lIns="107928" tIns="53964" rIns="107928" bIns="53964"/>
          <a:lstStyle>
            <a:lvl1pPr marL="0" indent="0">
              <a:buNone/>
              <a:defRPr sz="3794"/>
            </a:lvl1pPr>
            <a:lvl2pPr marL="538777" indent="0">
              <a:buNone/>
              <a:defRPr sz="3295"/>
            </a:lvl2pPr>
            <a:lvl3pPr marL="1077553" indent="0">
              <a:buNone/>
              <a:defRPr sz="2895"/>
            </a:lvl3pPr>
            <a:lvl4pPr marL="1616330" indent="0">
              <a:buNone/>
              <a:defRPr sz="2296"/>
            </a:lvl4pPr>
            <a:lvl5pPr marL="2155105" indent="0">
              <a:buNone/>
              <a:defRPr sz="2296"/>
            </a:lvl5pPr>
            <a:lvl6pPr marL="2693882" indent="0">
              <a:buNone/>
              <a:defRPr sz="2296"/>
            </a:lvl6pPr>
            <a:lvl7pPr marL="3232657" indent="0">
              <a:buNone/>
              <a:defRPr sz="2296"/>
            </a:lvl7pPr>
            <a:lvl8pPr marL="3771433" indent="0">
              <a:buNone/>
              <a:defRPr sz="2296"/>
            </a:lvl8pPr>
            <a:lvl9pPr marL="4310212" indent="0">
              <a:buNone/>
              <a:defRPr sz="2296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848766" y="9466622"/>
            <a:ext cx="5658803" cy="1419901"/>
          </a:xfrm>
          <a:prstGeom prst="rect">
            <a:avLst/>
          </a:prstGeom>
        </p:spPr>
        <p:txBody>
          <a:bodyPr lIns="107928" tIns="53964" rIns="107928" bIns="53964"/>
          <a:lstStyle>
            <a:lvl1pPr marL="0" indent="0">
              <a:buNone/>
              <a:defRPr sz="1597"/>
            </a:lvl1pPr>
            <a:lvl2pPr marL="538777" indent="0">
              <a:buNone/>
              <a:defRPr sz="1398"/>
            </a:lvl2pPr>
            <a:lvl3pPr marL="1077553" indent="0">
              <a:buNone/>
              <a:defRPr sz="1198"/>
            </a:lvl3pPr>
            <a:lvl4pPr marL="1616330" indent="0">
              <a:buNone/>
              <a:defRPr sz="1098"/>
            </a:lvl4pPr>
            <a:lvl5pPr marL="2155105" indent="0">
              <a:buNone/>
              <a:defRPr sz="1098"/>
            </a:lvl5pPr>
            <a:lvl6pPr marL="2693882" indent="0">
              <a:buNone/>
              <a:defRPr sz="1098"/>
            </a:lvl6pPr>
            <a:lvl7pPr marL="3232657" indent="0">
              <a:buNone/>
              <a:defRPr sz="1098"/>
            </a:lvl7pPr>
            <a:lvl8pPr marL="3771433" indent="0">
              <a:buNone/>
              <a:defRPr sz="1098"/>
            </a:lvl8pPr>
            <a:lvl9pPr marL="4310212" indent="0">
              <a:buNone/>
              <a:defRPr sz="1098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Line 1">
            <a:extLst>
              <a:ext uri="{FF2B5EF4-FFF2-40B4-BE49-F238E27FC236}">
                <a16:creationId xmlns:a16="http://schemas.microsoft.com/office/drawing/2014/main" id="{6BFC82EF-3F31-4E3A-9891-AC084F6698F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79499" y="3744000"/>
            <a:ext cx="727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2" name="Line 1">
            <a:extLst>
              <a:ext uri="{FF2B5EF4-FFF2-40B4-BE49-F238E27FC236}">
                <a16:creationId xmlns:a16="http://schemas.microsoft.com/office/drawing/2014/main" id="{51F4ADD0-4FA3-449A-AB49-92914D4CF7A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79499" y="8352000"/>
            <a:ext cx="727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6" name="Line 1">
            <a:extLst>
              <a:ext uri="{FF2B5EF4-FFF2-40B4-BE49-F238E27FC236}">
                <a16:creationId xmlns:a16="http://schemas.microsoft.com/office/drawing/2014/main" id="{BBF2C854-2612-4A2B-A9EE-5F741048F686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79499" y="6048000"/>
            <a:ext cx="727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7" name="Line 44">
            <a:extLst>
              <a:ext uri="{FF2B5EF4-FFF2-40B4-BE49-F238E27FC236}">
                <a16:creationId xmlns:a16="http://schemas.microsoft.com/office/drawing/2014/main" id="{00467572-BF6A-49A9-9102-5913D9172D8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4716000" y="1080000"/>
            <a:ext cx="0" cy="995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8" name="Line 1">
            <a:extLst>
              <a:ext uri="{FF2B5EF4-FFF2-40B4-BE49-F238E27FC236}">
                <a16:creationId xmlns:a16="http://schemas.microsoft.com/office/drawing/2014/main" id="{DF6F8FCC-B96F-442D-9D9C-24C49A7881B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08063" y="1439863"/>
            <a:ext cx="74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9" name="Line 6">
            <a:extLst>
              <a:ext uri="{FF2B5EF4-FFF2-40B4-BE49-F238E27FC236}">
                <a16:creationId xmlns:a16="http://schemas.microsoft.com/office/drawing/2014/main" id="{34667863-66FB-453C-89A8-19381B70289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331912" y="1008063"/>
            <a:ext cx="0" cy="10098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0" name="Line 7">
            <a:extLst>
              <a:ext uri="{FF2B5EF4-FFF2-40B4-BE49-F238E27FC236}">
                <a16:creationId xmlns:a16="http://schemas.microsoft.com/office/drawing/2014/main" id="{670428DD-2BFA-487D-9D32-D518BFDFE3F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439863" y="1008063"/>
            <a:ext cx="0" cy="10098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1" name="Line 6">
            <a:extLst>
              <a:ext uri="{FF2B5EF4-FFF2-40B4-BE49-F238E27FC236}">
                <a16:creationId xmlns:a16="http://schemas.microsoft.com/office/drawing/2014/main" id="{3F5D14B9-A4BF-4B44-8F3E-B766DF77C29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7992000" y="1008063"/>
            <a:ext cx="0" cy="10098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2" name="Line 7">
            <a:extLst>
              <a:ext uri="{FF2B5EF4-FFF2-40B4-BE49-F238E27FC236}">
                <a16:creationId xmlns:a16="http://schemas.microsoft.com/office/drawing/2014/main" id="{BA6DBB4A-D105-4E75-82A0-54D6B49F3B2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100000" y="1008063"/>
            <a:ext cx="0" cy="10098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3" name="Line 1">
            <a:extLst>
              <a:ext uri="{FF2B5EF4-FFF2-40B4-BE49-F238E27FC236}">
                <a16:creationId xmlns:a16="http://schemas.microsoft.com/office/drawing/2014/main" id="{E386922B-DBFD-4B2F-9DE9-541D134E0CD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08063" y="1331913"/>
            <a:ext cx="74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4" name="Line 1">
            <a:extLst>
              <a:ext uri="{FF2B5EF4-FFF2-40B4-BE49-F238E27FC236}">
                <a16:creationId xmlns:a16="http://schemas.microsoft.com/office/drawing/2014/main" id="{A3869DD0-EB6C-4007-B55B-B836D02D5BB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08063" y="10782000"/>
            <a:ext cx="74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5" name="Line 1">
            <a:extLst>
              <a:ext uri="{FF2B5EF4-FFF2-40B4-BE49-F238E27FC236}">
                <a16:creationId xmlns:a16="http://schemas.microsoft.com/office/drawing/2014/main" id="{8F9FD4D1-F4A2-4DA4-AE89-66F87DF4CC3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08063" y="10674000"/>
            <a:ext cx="74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7" name="Rectangle 11">
            <a:extLst>
              <a:ext uri="{FF2B5EF4-FFF2-40B4-BE49-F238E27FC236}">
                <a16:creationId xmlns:a16="http://schemas.microsoft.com/office/drawing/2014/main" id="{099643A3-1CE4-45A6-995D-DD33F795F52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331913" y="1331913"/>
            <a:ext cx="6768000" cy="9450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9" name="Rectangle 186">
            <a:extLst>
              <a:ext uri="{FF2B5EF4-FFF2-40B4-BE49-F238E27FC236}">
                <a16:creationId xmlns:a16="http://schemas.microsoft.com/office/drawing/2014/main" id="{94A447EA-D11B-429B-9445-5D112C8E6AC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439864" y="1439863"/>
            <a:ext cx="6552000" cy="9234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 dirty="0">
              <a:latin typeface="Arial" charset="0"/>
            </a:endParaRPr>
          </a:p>
        </p:txBody>
      </p:sp>
      <p:sp>
        <p:nvSpPr>
          <p:cNvPr id="50" name="AutoShape 99">
            <a:extLst>
              <a:ext uri="{FF2B5EF4-FFF2-40B4-BE49-F238E27FC236}">
                <a16:creationId xmlns:a16="http://schemas.microsoft.com/office/drawing/2014/main" id="{098B191A-075E-494D-809D-F01D8ABDFD4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342261" y="2817614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1" name="AutoShape 100">
            <a:extLst>
              <a:ext uri="{FF2B5EF4-FFF2-40B4-BE49-F238E27FC236}">
                <a16:creationId xmlns:a16="http://schemas.microsoft.com/office/drawing/2014/main" id="{0AD46E3A-1985-4AB0-9CC1-2F1532E9568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316862" y="2025452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2" name="Text Box 104">
            <a:extLst>
              <a:ext uri="{FF2B5EF4-FFF2-40B4-BE49-F238E27FC236}">
                <a16:creationId xmlns:a16="http://schemas.microsoft.com/office/drawing/2014/main" id="{DDE895E6-5F33-4DD3-AD8F-7BCA389519C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404251" y="85726"/>
            <a:ext cx="2358124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pPr algn="just" defTabSz="934740">
              <a:defRPr/>
            </a:pPr>
            <a:r>
              <a:rPr lang="en-US" altLang="ja-JP" sz="1800" dirty="0">
                <a:latin typeface="Arial" charset="0"/>
              </a:rPr>
              <a:t>B5</a:t>
            </a:r>
            <a:r>
              <a:rPr lang="ja-JP" altLang="en-US" sz="1800" dirty="0">
                <a:latin typeface="Arial" charset="0"/>
              </a:rPr>
              <a:t>　</a:t>
            </a:r>
            <a:r>
              <a:rPr lang="ja-JP" altLang="en-US" sz="1800" dirty="0"/>
              <a:t>外四つ折 （</a:t>
            </a:r>
            <a:r>
              <a:rPr lang="en-US" altLang="ja-JP" sz="1800" dirty="0"/>
              <a:t>W</a:t>
            </a:r>
            <a:r>
              <a:rPr lang="ja-JP" altLang="en-US" sz="1800" dirty="0"/>
              <a:t>折） </a:t>
            </a:r>
            <a:endParaRPr lang="en-US" altLang="ja-JP" sz="1800" dirty="0"/>
          </a:p>
          <a:p>
            <a:pPr algn="just" defTabSz="934829">
              <a:defRPr/>
            </a:pPr>
            <a:r>
              <a:rPr lang="ja-JP" altLang="en-US" sz="800" dirty="0">
                <a:latin typeface="Arial" charset="0"/>
              </a:rPr>
              <a:t>●展開サイズ　</a:t>
            </a:r>
            <a:r>
              <a:rPr lang="en-US" altLang="ja-JP" sz="800" dirty="0">
                <a:latin typeface="Arial" charset="0"/>
              </a:rPr>
              <a:t>182×256mm</a:t>
            </a:r>
          </a:p>
          <a:p>
            <a:pPr marL="0" marR="0" indent="0" algn="just" defTabSz="93482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800" dirty="0">
                <a:latin typeface="Arial" charset="0"/>
              </a:rPr>
              <a:t>●仕上がりサイズ　</a:t>
            </a:r>
            <a:r>
              <a:rPr lang="en-US" altLang="ja-JP" sz="800" dirty="0">
                <a:latin typeface="Arial" charset="0"/>
              </a:rPr>
              <a:t>182×64mm</a:t>
            </a:r>
          </a:p>
        </p:txBody>
      </p:sp>
      <p:sp>
        <p:nvSpPr>
          <p:cNvPr id="55" name="Text Box 74">
            <a:extLst>
              <a:ext uri="{FF2B5EF4-FFF2-40B4-BE49-F238E27FC236}">
                <a16:creationId xmlns:a16="http://schemas.microsoft.com/office/drawing/2014/main" id="{30F8C0F8-53DE-4C9B-8AB2-82441A78F7E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140398" y="882179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>
                <a:latin typeface="Arial Black" pitchFamily="34" charset="0"/>
              </a:rPr>
              <a:t>182mm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8" name="Text Box 155">
            <a:extLst>
              <a:ext uri="{FF2B5EF4-FFF2-40B4-BE49-F238E27FC236}">
                <a16:creationId xmlns:a16="http://schemas.microsoft.com/office/drawing/2014/main" id="{8CF8084F-1E9E-433D-BB44-3F150B3A808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620094" y="11251207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74" name="Text Box 2">
            <a:extLst>
              <a:ext uri="{FF2B5EF4-FFF2-40B4-BE49-F238E27FC236}">
                <a16:creationId xmlns:a16="http://schemas.microsoft.com/office/drawing/2014/main" id="{6E3578AC-393F-4010-AA91-1351E9EB659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404094" y="724774"/>
            <a:ext cx="2784673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※</a:t>
            </a:r>
            <a:r>
              <a:rPr kumimoji="1" lang="ja-JP" altLang="en-US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均等に割り切れないため、</a:t>
            </a:r>
            <a:r>
              <a:rPr kumimoji="1" lang="en-US" altLang="ja-JP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182mm×256mm</a:t>
            </a:r>
            <a:r>
              <a:rPr kumimoji="1" lang="ja-JP" altLang="en-US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で</a:t>
            </a:r>
          </a:p>
          <a:p>
            <a:pPr marL="0" marR="0" lvl="0" indent="0" algn="just" defTabSz="914400" rtl="0" eaLnBrk="1" fontAlgn="base" latinLnBrk="0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　作成しております。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77" name="Line 204">
            <a:extLst>
              <a:ext uri="{FF2B5EF4-FFF2-40B4-BE49-F238E27FC236}">
                <a16:creationId xmlns:a16="http://schemas.microsoft.com/office/drawing/2014/main" id="{C96F1211-F5DE-4DD9-8620-0D24DBCB13D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332000" y="3744000"/>
            <a:ext cx="6768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8" name="Line 204">
            <a:extLst>
              <a:ext uri="{FF2B5EF4-FFF2-40B4-BE49-F238E27FC236}">
                <a16:creationId xmlns:a16="http://schemas.microsoft.com/office/drawing/2014/main" id="{3919BFD8-677F-40B7-8E8F-BA6A464F2C1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332000" y="8352000"/>
            <a:ext cx="6768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9" name="Text Box 99">
            <a:extLst>
              <a:ext uri="{FF2B5EF4-FFF2-40B4-BE49-F238E27FC236}">
                <a16:creationId xmlns:a16="http://schemas.microsoft.com/office/drawing/2014/main" id="{9E0F8A38-B10F-46DD-819A-F46930A5042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19125" y="2467025"/>
            <a:ext cx="631825" cy="1857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小塚ゴシック Pro B" pitchFamily="34" charset="-128"/>
                <a:cs typeface="ＭＳ Ｐゴシック" pitchFamily="50" charset="-128"/>
              </a:rPr>
              <a:t>64mm</a:t>
            </a:r>
            <a:endParaRPr kumimoji="1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80" name="Text Box 99">
            <a:extLst>
              <a:ext uri="{FF2B5EF4-FFF2-40B4-BE49-F238E27FC236}">
                <a16:creationId xmlns:a16="http://schemas.microsoft.com/office/drawing/2014/main" id="{D3FEAE34-90B0-4A30-8A9F-D4D443703FB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19125" y="9436372"/>
            <a:ext cx="631825" cy="1857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小塚ゴシック Pro B" pitchFamily="34" charset="-128"/>
                <a:cs typeface="ＭＳ Ｐゴシック" pitchFamily="50" charset="-128"/>
              </a:rPr>
              <a:t>64mm</a:t>
            </a:r>
            <a:endParaRPr kumimoji="1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81" name="Text Box 99">
            <a:extLst>
              <a:ext uri="{FF2B5EF4-FFF2-40B4-BE49-F238E27FC236}">
                <a16:creationId xmlns:a16="http://schemas.microsoft.com/office/drawing/2014/main" id="{B0666CA2-F66C-42CB-9EF7-1E2D4B9281E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19125" y="7124700"/>
            <a:ext cx="631825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小塚ゴシック Pro B" pitchFamily="34" charset="-128"/>
                <a:cs typeface="ＭＳ Ｐゴシック" pitchFamily="50" charset="-128"/>
              </a:rPr>
              <a:t>64mm</a:t>
            </a:r>
            <a:endParaRPr kumimoji="1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82" name="Text Box 108">
            <a:extLst>
              <a:ext uri="{FF2B5EF4-FFF2-40B4-BE49-F238E27FC236}">
                <a16:creationId xmlns:a16="http://schemas.microsoft.com/office/drawing/2014/main" id="{9A53E0D0-5325-4542-A5C2-D632D3DD036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22250" y="3649241"/>
            <a:ext cx="1077913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折り位置</a:t>
            </a:r>
            <a:endParaRPr kumimoji="1" 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83" name="Text Box 108">
            <a:extLst>
              <a:ext uri="{FF2B5EF4-FFF2-40B4-BE49-F238E27FC236}">
                <a16:creationId xmlns:a16="http://schemas.microsoft.com/office/drawing/2014/main" id="{F272C134-3B2F-4424-9CF3-CD533A89EA1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22250" y="5956696"/>
            <a:ext cx="1077913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折り位置</a:t>
            </a:r>
            <a:endParaRPr kumimoji="1" 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84" name="Line 204">
            <a:extLst>
              <a:ext uri="{FF2B5EF4-FFF2-40B4-BE49-F238E27FC236}">
                <a16:creationId xmlns:a16="http://schemas.microsoft.com/office/drawing/2014/main" id="{A6843F64-FD75-47D5-BEFA-5477F6A0035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332000" y="6048000"/>
            <a:ext cx="6768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86" name="Text Box 99">
            <a:extLst>
              <a:ext uri="{FF2B5EF4-FFF2-40B4-BE49-F238E27FC236}">
                <a16:creationId xmlns:a16="http://schemas.microsoft.com/office/drawing/2014/main" id="{2EE390B3-F414-4A56-896A-EBB14819582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19125" y="4866820"/>
            <a:ext cx="631825" cy="1051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小塚ゴシック Pro B" pitchFamily="34" charset="-128"/>
                <a:cs typeface="ＭＳ Ｐゴシック" pitchFamily="50" charset="-128"/>
              </a:rPr>
              <a:t>64mm</a:t>
            </a:r>
            <a:endParaRPr kumimoji="1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87" name="Text Box 108">
            <a:extLst>
              <a:ext uri="{FF2B5EF4-FFF2-40B4-BE49-F238E27FC236}">
                <a16:creationId xmlns:a16="http://schemas.microsoft.com/office/drawing/2014/main" id="{C4700B02-9CB1-4224-A4D1-4E9E1CF4CED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22250" y="8261495"/>
            <a:ext cx="1077913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折り位置</a:t>
            </a:r>
            <a:endParaRPr kumimoji="1" 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88" name="Text Box 2">
            <a:extLst>
              <a:ext uri="{FF2B5EF4-FFF2-40B4-BE49-F238E27FC236}">
                <a16:creationId xmlns:a16="http://schemas.microsoft.com/office/drawing/2014/main" id="{69C16F5F-CD1C-4A5A-87B1-21B16046F88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037013" y="212725"/>
            <a:ext cx="1911350" cy="581025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20000" tIns="72000" rIns="72000" bIns="72000" anchor="ctr"/>
          <a:lstStyle/>
          <a:p>
            <a:pPr eaLnBrk="1" hangingPunct="1"/>
            <a:r>
              <a:rPr lang="ja-JP" altLang="en-US" sz="1000" b="1" dirty="0">
                <a:latin typeface="ＭＳ Ｐゴシック" panose="020B0600070205080204" pitchFamily="50" charset="-128"/>
              </a:rPr>
              <a:t>このレイアウトは</a:t>
            </a:r>
          </a:p>
          <a:p>
            <a:pPr eaLnBrk="1" hangingPunct="1"/>
            <a:r>
              <a:rPr lang="ja-JP" altLang="en-US" sz="1000" b="1" dirty="0">
                <a:latin typeface="ＭＳ Ｐゴシック" panose="020B0600070205080204" pitchFamily="50" charset="-128"/>
              </a:rPr>
              <a:t>外四つ折です。</a:t>
            </a:r>
            <a:endParaRPr lang="ja-JP" altLang="ja-JP" sz="1800" dirty="0"/>
          </a:p>
        </p:txBody>
      </p:sp>
      <p:pic>
        <p:nvPicPr>
          <p:cNvPr id="89" name="Picture 2" descr="ori_w">
            <a:extLst>
              <a:ext uri="{FF2B5EF4-FFF2-40B4-BE49-F238E27FC236}">
                <a16:creationId xmlns:a16="http://schemas.microsoft.com/office/drawing/2014/main" id="{9F50C760-56D6-4C94-99A1-CC2356D7E78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0350" y="249238"/>
            <a:ext cx="682625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0" name="図 89">
            <a:extLst>
              <a:ext uri="{FF2B5EF4-FFF2-40B4-BE49-F238E27FC236}">
                <a16:creationId xmlns:a16="http://schemas.microsoft.com/office/drawing/2014/main" id="{658EF981-3F28-4FB7-B670-51A07442DBE3}"/>
              </a:ext>
            </a:extLst>
          </p:cNvPr>
          <p:cNvPicPr/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9127" y="60298"/>
            <a:ext cx="1855470" cy="918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614820" rtl="0" eaLnBrk="0" fontAlgn="base" hangingPunct="0">
        <a:spcBef>
          <a:spcPct val="0"/>
        </a:spcBef>
        <a:spcAft>
          <a:spcPct val="0"/>
        </a:spcAft>
        <a:defRPr kumimoji="1" sz="7788">
          <a:solidFill>
            <a:schemeClr val="tx2"/>
          </a:solidFill>
          <a:latin typeface="+mj-lt"/>
          <a:ea typeface="+mj-ea"/>
          <a:cs typeface="+mj-cs"/>
        </a:defRPr>
      </a:lvl1pPr>
      <a:lvl2pPr algn="ctr" defTabSz="1614820" rtl="0" eaLnBrk="0" fontAlgn="base" hangingPunct="0">
        <a:spcBef>
          <a:spcPct val="0"/>
        </a:spcBef>
        <a:spcAft>
          <a:spcPct val="0"/>
        </a:spcAft>
        <a:defRPr kumimoji="1" sz="7788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614820" rtl="0" eaLnBrk="0" fontAlgn="base" hangingPunct="0">
        <a:spcBef>
          <a:spcPct val="0"/>
        </a:spcBef>
        <a:spcAft>
          <a:spcPct val="0"/>
        </a:spcAft>
        <a:defRPr kumimoji="1" sz="7788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614820" rtl="0" eaLnBrk="0" fontAlgn="base" hangingPunct="0">
        <a:spcBef>
          <a:spcPct val="0"/>
        </a:spcBef>
        <a:spcAft>
          <a:spcPct val="0"/>
        </a:spcAft>
        <a:defRPr kumimoji="1" sz="7788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614820" rtl="0" eaLnBrk="0" fontAlgn="base" hangingPunct="0">
        <a:spcBef>
          <a:spcPct val="0"/>
        </a:spcBef>
        <a:spcAft>
          <a:spcPct val="0"/>
        </a:spcAft>
        <a:defRPr kumimoji="1" sz="7788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538777" algn="ctr" defTabSz="1616330" rtl="0" fontAlgn="base">
        <a:spcBef>
          <a:spcPct val="0"/>
        </a:spcBef>
        <a:spcAft>
          <a:spcPct val="0"/>
        </a:spcAft>
        <a:defRPr kumimoji="1" sz="7788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077553" algn="ctr" defTabSz="1616330" rtl="0" fontAlgn="base">
        <a:spcBef>
          <a:spcPct val="0"/>
        </a:spcBef>
        <a:spcAft>
          <a:spcPct val="0"/>
        </a:spcAft>
        <a:defRPr kumimoji="1" sz="7788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616330" algn="ctr" defTabSz="1616330" rtl="0" fontAlgn="base">
        <a:spcBef>
          <a:spcPct val="0"/>
        </a:spcBef>
        <a:spcAft>
          <a:spcPct val="0"/>
        </a:spcAft>
        <a:defRPr kumimoji="1" sz="7788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2155105" algn="ctr" defTabSz="1616330" rtl="0" fontAlgn="base">
        <a:spcBef>
          <a:spcPct val="0"/>
        </a:spcBef>
        <a:spcAft>
          <a:spcPct val="0"/>
        </a:spcAft>
        <a:defRPr kumimoji="1" sz="7788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604389" indent="-604389" algn="l" defTabSz="1614820" rtl="0" eaLnBrk="0" fontAlgn="base" hangingPunct="0">
        <a:spcBef>
          <a:spcPct val="20000"/>
        </a:spcBef>
        <a:spcAft>
          <a:spcPct val="0"/>
        </a:spcAft>
        <a:buChar char="•"/>
        <a:defRPr kumimoji="1" sz="5691">
          <a:solidFill>
            <a:schemeClr val="tx1"/>
          </a:solidFill>
          <a:latin typeface="+mn-lt"/>
          <a:ea typeface="+mn-ea"/>
          <a:cs typeface="+mn-cs"/>
        </a:defRPr>
      </a:lvl1pPr>
      <a:lvl2pPr marL="1311690" indent="-503345" algn="l" defTabSz="1614820" rtl="0" eaLnBrk="0" fontAlgn="base" hangingPunct="0">
        <a:spcBef>
          <a:spcPct val="20000"/>
        </a:spcBef>
        <a:spcAft>
          <a:spcPct val="0"/>
        </a:spcAft>
        <a:buChar char="–"/>
        <a:defRPr kumimoji="1" sz="4892">
          <a:solidFill>
            <a:schemeClr val="tx1"/>
          </a:solidFill>
          <a:latin typeface="+mn-lt"/>
          <a:ea typeface="+mn-ea"/>
        </a:defRPr>
      </a:lvl2pPr>
      <a:lvl3pPr marL="2018993" indent="-402301" algn="l" defTabSz="1614820" rtl="0" eaLnBrk="0" fontAlgn="base" hangingPunct="0">
        <a:spcBef>
          <a:spcPct val="20000"/>
        </a:spcBef>
        <a:spcAft>
          <a:spcPct val="0"/>
        </a:spcAft>
        <a:buChar char="•"/>
        <a:defRPr kumimoji="1" sz="4393">
          <a:solidFill>
            <a:schemeClr val="tx1"/>
          </a:solidFill>
          <a:latin typeface="+mn-lt"/>
          <a:ea typeface="+mn-ea"/>
        </a:defRPr>
      </a:lvl3pPr>
      <a:lvl4pPr marL="2829209" indent="-402301" algn="l" defTabSz="1614820" rtl="0" eaLnBrk="0" fontAlgn="base" hangingPunct="0">
        <a:spcBef>
          <a:spcPct val="20000"/>
        </a:spcBef>
        <a:spcAft>
          <a:spcPct val="0"/>
        </a:spcAft>
        <a:buChar char="–"/>
        <a:defRPr kumimoji="1" sz="3494">
          <a:solidFill>
            <a:schemeClr val="tx1"/>
          </a:solidFill>
          <a:latin typeface="+mn-lt"/>
          <a:ea typeface="+mn-ea"/>
        </a:defRPr>
      </a:lvl4pPr>
      <a:lvl5pPr marL="3637555" indent="-402301" algn="l" defTabSz="1614820" rtl="0" eaLnBrk="0" fontAlgn="base" hangingPunct="0">
        <a:spcBef>
          <a:spcPct val="20000"/>
        </a:spcBef>
        <a:spcAft>
          <a:spcPct val="0"/>
        </a:spcAft>
        <a:buChar char="»"/>
        <a:defRPr kumimoji="1" sz="3494">
          <a:solidFill>
            <a:schemeClr val="tx1"/>
          </a:solidFill>
          <a:latin typeface="+mn-lt"/>
          <a:ea typeface="+mn-ea"/>
        </a:defRPr>
      </a:lvl5pPr>
      <a:lvl6pPr marL="4177389" indent="-404082" algn="l" defTabSz="1616330" rtl="0" fontAlgn="base">
        <a:spcBef>
          <a:spcPct val="20000"/>
        </a:spcBef>
        <a:spcAft>
          <a:spcPct val="0"/>
        </a:spcAft>
        <a:buChar char="»"/>
        <a:defRPr kumimoji="1" sz="3494">
          <a:solidFill>
            <a:schemeClr val="tx1"/>
          </a:solidFill>
          <a:latin typeface="+mn-lt"/>
          <a:ea typeface="+mn-ea"/>
        </a:defRPr>
      </a:lvl6pPr>
      <a:lvl7pPr marL="4716164" indent="-404082" algn="l" defTabSz="1616330" rtl="0" fontAlgn="base">
        <a:spcBef>
          <a:spcPct val="20000"/>
        </a:spcBef>
        <a:spcAft>
          <a:spcPct val="0"/>
        </a:spcAft>
        <a:buChar char="»"/>
        <a:defRPr kumimoji="1" sz="3494">
          <a:solidFill>
            <a:schemeClr val="tx1"/>
          </a:solidFill>
          <a:latin typeface="+mn-lt"/>
          <a:ea typeface="+mn-ea"/>
        </a:defRPr>
      </a:lvl7pPr>
      <a:lvl8pPr marL="5254941" indent="-404082" algn="l" defTabSz="1616330" rtl="0" fontAlgn="base">
        <a:spcBef>
          <a:spcPct val="20000"/>
        </a:spcBef>
        <a:spcAft>
          <a:spcPct val="0"/>
        </a:spcAft>
        <a:buChar char="»"/>
        <a:defRPr kumimoji="1" sz="3494">
          <a:solidFill>
            <a:schemeClr val="tx1"/>
          </a:solidFill>
          <a:latin typeface="+mn-lt"/>
          <a:ea typeface="+mn-ea"/>
        </a:defRPr>
      </a:lvl8pPr>
      <a:lvl9pPr marL="5793718" indent="-404082" algn="l" defTabSz="1616330" rtl="0" fontAlgn="base">
        <a:spcBef>
          <a:spcPct val="20000"/>
        </a:spcBef>
        <a:spcAft>
          <a:spcPct val="0"/>
        </a:spcAft>
        <a:buChar char="»"/>
        <a:defRPr kumimoji="1" sz="3494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077553" rtl="0" eaLnBrk="1" latinLnBrk="0" hangingPunct="1">
        <a:defRPr kumimoji="1" sz="2196" kern="1200">
          <a:solidFill>
            <a:schemeClr val="tx1"/>
          </a:solidFill>
          <a:latin typeface="+mn-lt"/>
          <a:ea typeface="+mn-ea"/>
          <a:cs typeface="+mn-cs"/>
        </a:defRPr>
      </a:lvl1pPr>
      <a:lvl2pPr marL="538777" algn="l" defTabSz="1077553" rtl="0" eaLnBrk="1" latinLnBrk="0" hangingPunct="1">
        <a:defRPr kumimoji="1" sz="2196" kern="1200">
          <a:solidFill>
            <a:schemeClr val="tx1"/>
          </a:solidFill>
          <a:latin typeface="+mn-lt"/>
          <a:ea typeface="+mn-ea"/>
          <a:cs typeface="+mn-cs"/>
        </a:defRPr>
      </a:lvl2pPr>
      <a:lvl3pPr marL="1077553" algn="l" defTabSz="1077553" rtl="0" eaLnBrk="1" latinLnBrk="0" hangingPunct="1">
        <a:defRPr kumimoji="1" sz="2196" kern="1200">
          <a:solidFill>
            <a:schemeClr val="tx1"/>
          </a:solidFill>
          <a:latin typeface="+mn-lt"/>
          <a:ea typeface="+mn-ea"/>
          <a:cs typeface="+mn-cs"/>
        </a:defRPr>
      </a:lvl3pPr>
      <a:lvl4pPr marL="1616330" algn="l" defTabSz="1077553" rtl="0" eaLnBrk="1" latinLnBrk="0" hangingPunct="1">
        <a:defRPr kumimoji="1" sz="2196" kern="1200">
          <a:solidFill>
            <a:schemeClr val="tx1"/>
          </a:solidFill>
          <a:latin typeface="+mn-lt"/>
          <a:ea typeface="+mn-ea"/>
          <a:cs typeface="+mn-cs"/>
        </a:defRPr>
      </a:lvl4pPr>
      <a:lvl5pPr marL="2155105" algn="l" defTabSz="1077553" rtl="0" eaLnBrk="1" latinLnBrk="0" hangingPunct="1">
        <a:defRPr kumimoji="1" sz="2196" kern="1200">
          <a:solidFill>
            <a:schemeClr val="tx1"/>
          </a:solidFill>
          <a:latin typeface="+mn-lt"/>
          <a:ea typeface="+mn-ea"/>
          <a:cs typeface="+mn-cs"/>
        </a:defRPr>
      </a:lvl5pPr>
      <a:lvl6pPr marL="2693882" algn="l" defTabSz="1077553" rtl="0" eaLnBrk="1" latinLnBrk="0" hangingPunct="1">
        <a:defRPr kumimoji="1" sz="2196" kern="1200">
          <a:solidFill>
            <a:schemeClr val="tx1"/>
          </a:solidFill>
          <a:latin typeface="+mn-lt"/>
          <a:ea typeface="+mn-ea"/>
          <a:cs typeface="+mn-cs"/>
        </a:defRPr>
      </a:lvl6pPr>
      <a:lvl7pPr marL="3232657" algn="l" defTabSz="1077553" rtl="0" eaLnBrk="1" latinLnBrk="0" hangingPunct="1">
        <a:defRPr kumimoji="1" sz="2196" kern="1200">
          <a:solidFill>
            <a:schemeClr val="tx1"/>
          </a:solidFill>
          <a:latin typeface="+mn-lt"/>
          <a:ea typeface="+mn-ea"/>
          <a:cs typeface="+mn-cs"/>
        </a:defRPr>
      </a:lvl7pPr>
      <a:lvl8pPr marL="3771433" algn="l" defTabSz="1077553" rtl="0" eaLnBrk="1" latinLnBrk="0" hangingPunct="1">
        <a:defRPr kumimoji="1" sz="2196" kern="1200">
          <a:solidFill>
            <a:schemeClr val="tx1"/>
          </a:solidFill>
          <a:latin typeface="+mn-lt"/>
          <a:ea typeface="+mn-ea"/>
          <a:cs typeface="+mn-cs"/>
        </a:defRPr>
      </a:lvl8pPr>
      <a:lvl9pPr marL="4310212" algn="l" defTabSz="1077553" rtl="0" eaLnBrk="1" latinLnBrk="0" hangingPunct="1">
        <a:defRPr kumimoji="1" sz="21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ＭＳ ゴシック</vt:lpstr>
      <vt:lpstr>メイリオ</vt:lpstr>
      <vt:lpstr>Arial</vt:lpstr>
      <vt:lpstr>Arial Black</vt:lpstr>
      <vt:lpstr>Verdana</vt:lpstr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松尾 亮</cp:lastModifiedBy>
  <cp:revision>26</cp:revision>
  <dcterms:created xsi:type="dcterms:W3CDTF">2010-06-02T01:56:44Z</dcterms:created>
  <dcterms:modified xsi:type="dcterms:W3CDTF">2020-06-02T08:36:09Z</dcterms:modified>
</cp:coreProperties>
</file>