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432925" cy="12133263"/>
  <p:notesSz cx="8597900" cy="12446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3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1pPr>
    <a:lvl2pPr marL="537887" indent="1875" algn="l" rtl="0" fontAlgn="base">
      <a:spcBef>
        <a:spcPct val="0"/>
      </a:spcBef>
      <a:spcAft>
        <a:spcPct val="0"/>
      </a:spcAft>
      <a:defRPr kumimoji="1" sz="3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2pPr>
    <a:lvl3pPr marL="1077648" indent="1875" algn="l" rtl="0" fontAlgn="base">
      <a:spcBef>
        <a:spcPct val="0"/>
      </a:spcBef>
      <a:spcAft>
        <a:spcPct val="0"/>
      </a:spcAft>
      <a:defRPr kumimoji="1" sz="3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3pPr>
    <a:lvl4pPr marL="1617408" indent="1875" algn="l" rtl="0" fontAlgn="base">
      <a:spcBef>
        <a:spcPct val="0"/>
      </a:spcBef>
      <a:spcAft>
        <a:spcPct val="0"/>
      </a:spcAft>
      <a:defRPr kumimoji="1" sz="3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4pPr>
    <a:lvl5pPr marL="2157168" indent="1875" algn="l" rtl="0" fontAlgn="base">
      <a:spcBef>
        <a:spcPct val="0"/>
      </a:spcBef>
      <a:spcAft>
        <a:spcPct val="0"/>
      </a:spcAft>
      <a:defRPr kumimoji="1" sz="3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5pPr>
    <a:lvl6pPr marL="2698803" algn="l" defTabSz="1079521" rtl="0" eaLnBrk="1" latinLnBrk="0" hangingPunct="1">
      <a:defRPr kumimoji="1" sz="3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6pPr>
    <a:lvl7pPr marL="3238563" algn="l" defTabSz="1079521" rtl="0" eaLnBrk="1" latinLnBrk="0" hangingPunct="1">
      <a:defRPr kumimoji="1" sz="3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7pPr>
    <a:lvl8pPr marL="3778324" algn="l" defTabSz="1079521" rtl="0" eaLnBrk="1" latinLnBrk="0" hangingPunct="1">
      <a:defRPr kumimoji="1" sz="3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8pPr>
    <a:lvl9pPr marL="4318085" algn="l" defTabSz="1079521" rtl="0" eaLnBrk="1" latinLnBrk="0" hangingPunct="1">
      <a:defRPr kumimoji="1" sz="31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822">
          <p15:clr>
            <a:srgbClr val="A4A3A4"/>
          </p15:clr>
        </p15:guide>
        <p15:guide id="2" pos="297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7" autoAdjust="0"/>
    <p:restoredTop sz="94660" autoAdjust="0"/>
  </p:normalViewPr>
  <p:slideViewPr>
    <p:cSldViewPr snapToGrid="0">
      <p:cViewPr varScale="1">
        <p:scale>
          <a:sx n="65" d="100"/>
          <a:sy n="65" d="100"/>
        </p:scale>
        <p:origin x="2874" y="96"/>
      </p:cViewPr>
      <p:guideLst>
        <p:guide orient="horz" pos="3822"/>
        <p:guide pos="2971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07194" y="3768937"/>
            <a:ext cx="8018538" cy="2601170"/>
          </a:xfrm>
          <a:prstGeom prst="rect">
            <a:avLst/>
          </a:prstGeom>
        </p:spPr>
        <p:txBody>
          <a:bodyPr lIns="107928" tIns="53964" rIns="107928" bIns="53964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15492" y="6875577"/>
            <a:ext cx="6603047" cy="3101113"/>
          </a:xfrm>
          <a:prstGeom prst="rect">
            <a:avLst/>
          </a:prstGeom>
        </p:spPr>
        <p:txBody>
          <a:bodyPr lIns="107928" tIns="53964" rIns="107928" bIns="53964"/>
          <a:lstStyle>
            <a:lvl1pPr marL="0" indent="0" algn="ctr">
              <a:buNone/>
              <a:defRPr/>
            </a:lvl1pPr>
            <a:lvl2pPr marL="539640" indent="0" algn="ctr">
              <a:buNone/>
              <a:defRPr/>
            </a:lvl2pPr>
            <a:lvl3pPr marL="1079280" indent="0" algn="ctr">
              <a:buNone/>
              <a:defRPr/>
            </a:lvl3pPr>
            <a:lvl4pPr marL="1618920" indent="0" algn="ctr">
              <a:buNone/>
              <a:defRPr/>
            </a:lvl4pPr>
            <a:lvl5pPr marL="2158559" indent="0" algn="ctr">
              <a:buNone/>
              <a:defRPr/>
            </a:lvl5pPr>
            <a:lvl6pPr marL="2698199" indent="0" algn="ctr">
              <a:buNone/>
              <a:defRPr/>
            </a:lvl6pPr>
            <a:lvl7pPr marL="3237838" indent="0" algn="ctr">
              <a:buNone/>
              <a:defRPr/>
            </a:lvl7pPr>
            <a:lvl8pPr marL="3777477" indent="0" algn="ctr">
              <a:buNone/>
              <a:defRPr/>
            </a:lvl8pPr>
            <a:lvl9pPr marL="4317119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9" y="485189"/>
            <a:ext cx="8489633" cy="2023748"/>
          </a:xfrm>
          <a:prstGeom prst="rect">
            <a:avLst/>
          </a:prstGeom>
        </p:spPr>
        <p:txBody>
          <a:bodyPr lIns="107928" tIns="53964" rIns="107928" bIns="53964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72199" y="2831772"/>
            <a:ext cx="8489633" cy="8006441"/>
          </a:xfrm>
          <a:prstGeom prst="rect">
            <a:avLst/>
          </a:prstGeom>
        </p:spPr>
        <p:txBody>
          <a:bodyPr vert="eaVert" lIns="107928" tIns="53964" rIns="107928" bIns="53964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840251" y="485186"/>
            <a:ext cx="2121581" cy="10353029"/>
          </a:xfrm>
          <a:prstGeom prst="rect">
            <a:avLst/>
          </a:prstGeom>
        </p:spPr>
        <p:txBody>
          <a:bodyPr vert="eaVert" lIns="107928" tIns="53964" rIns="107928" bIns="53964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72200" y="485186"/>
            <a:ext cx="6262138" cy="10353029"/>
          </a:xfrm>
          <a:prstGeom prst="rect">
            <a:avLst/>
          </a:prstGeom>
        </p:spPr>
        <p:txBody>
          <a:bodyPr vert="eaVert" lIns="107928" tIns="53964" rIns="107928" bIns="53964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9" y="485189"/>
            <a:ext cx="8489633" cy="2023748"/>
          </a:xfrm>
          <a:prstGeom prst="rect">
            <a:avLst/>
          </a:prstGeom>
        </p:spPr>
        <p:txBody>
          <a:bodyPr lIns="107928" tIns="53964" rIns="107928" bIns="53964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72199" y="2831772"/>
            <a:ext cx="8489633" cy="8006441"/>
          </a:xfrm>
          <a:prstGeom prst="rect">
            <a:avLst/>
          </a:prstGeom>
        </p:spPr>
        <p:txBody>
          <a:bodyPr lIns="107928" tIns="53964" rIns="107928" bIns="53964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44705" y="7796134"/>
            <a:ext cx="8018538" cy="2411158"/>
          </a:xfrm>
          <a:prstGeom prst="rect">
            <a:avLst/>
          </a:prstGeom>
        </p:spPr>
        <p:txBody>
          <a:bodyPr lIns="107928" tIns="53964" rIns="107928" bIns="53964" anchor="t"/>
          <a:lstStyle>
            <a:lvl1pPr algn="l">
              <a:defRPr sz="48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44705" y="5143312"/>
            <a:ext cx="8018538" cy="2652826"/>
          </a:xfrm>
          <a:prstGeom prst="rect">
            <a:avLst/>
          </a:prstGeom>
        </p:spPr>
        <p:txBody>
          <a:bodyPr lIns="107928" tIns="53964" rIns="107928" bIns="53964" anchor="b"/>
          <a:lstStyle>
            <a:lvl1pPr marL="0" indent="0">
              <a:buNone/>
              <a:defRPr sz="2300"/>
            </a:lvl1pPr>
            <a:lvl2pPr marL="539640" indent="0">
              <a:buNone/>
              <a:defRPr sz="2200"/>
            </a:lvl2pPr>
            <a:lvl3pPr marL="1079280" indent="0">
              <a:buNone/>
              <a:defRPr sz="1900"/>
            </a:lvl3pPr>
            <a:lvl4pPr marL="1618920" indent="0">
              <a:buNone/>
              <a:defRPr sz="1600"/>
            </a:lvl4pPr>
            <a:lvl5pPr marL="2158559" indent="0">
              <a:buNone/>
              <a:defRPr sz="1600"/>
            </a:lvl5pPr>
            <a:lvl6pPr marL="2698199" indent="0">
              <a:buNone/>
              <a:defRPr sz="1600"/>
            </a:lvl6pPr>
            <a:lvl7pPr marL="3237838" indent="0">
              <a:buNone/>
              <a:defRPr sz="1600"/>
            </a:lvl7pPr>
            <a:lvl8pPr marL="3777477" indent="0">
              <a:buNone/>
              <a:defRPr sz="1600"/>
            </a:lvl8pPr>
            <a:lvl9pPr marL="4317119" indent="0">
              <a:buNone/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9" y="485189"/>
            <a:ext cx="8489633" cy="2023748"/>
          </a:xfrm>
          <a:prstGeom prst="rect">
            <a:avLst/>
          </a:prstGeom>
        </p:spPr>
        <p:txBody>
          <a:bodyPr lIns="107928" tIns="53964" rIns="107928" bIns="53964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72201" y="2831772"/>
            <a:ext cx="4191308" cy="8006441"/>
          </a:xfrm>
          <a:prstGeom prst="rect">
            <a:avLst/>
          </a:prstGeom>
        </p:spPr>
        <p:txBody>
          <a:bodyPr lIns="107928" tIns="53964" rIns="107928" bIns="53964"/>
          <a:lstStyle>
            <a:lvl1pPr>
              <a:defRPr sz="3300"/>
            </a:lvl1pPr>
            <a:lvl2pPr>
              <a:defRPr sz="2900"/>
            </a:lvl2pPr>
            <a:lvl3pPr>
              <a:defRPr sz="23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769421" y="2831772"/>
            <a:ext cx="4192411" cy="8006441"/>
          </a:xfrm>
          <a:prstGeom prst="rect">
            <a:avLst/>
          </a:prstGeom>
        </p:spPr>
        <p:txBody>
          <a:bodyPr lIns="107928" tIns="53964" rIns="107928" bIns="53964"/>
          <a:lstStyle>
            <a:lvl1pPr>
              <a:defRPr sz="3300"/>
            </a:lvl1pPr>
            <a:lvl2pPr>
              <a:defRPr sz="2900"/>
            </a:lvl2pPr>
            <a:lvl3pPr>
              <a:defRPr sz="23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9" y="485189"/>
            <a:ext cx="8489633" cy="2023748"/>
          </a:xfrm>
          <a:prstGeom prst="rect">
            <a:avLst/>
          </a:prstGeom>
        </p:spPr>
        <p:txBody>
          <a:bodyPr lIns="107928" tIns="53964" rIns="107928" bIns="53964"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72198" y="2715551"/>
            <a:ext cx="4167037" cy="1132709"/>
          </a:xfrm>
          <a:prstGeom prst="rect">
            <a:avLst/>
          </a:prstGeom>
        </p:spPr>
        <p:txBody>
          <a:bodyPr lIns="107928" tIns="53964" rIns="107928" bIns="53964" anchor="b"/>
          <a:lstStyle>
            <a:lvl1pPr marL="0" indent="0">
              <a:buNone/>
              <a:defRPr sz="2900" b="1"/>
            </a:lvl1pPr>
            <a:lvl2pPr marL="539640" indent="0">
              <a:buNone/>
              <a:defRPr sz="2300" b="1"/>
            </a:lvl2pPr>
            <a:lvl3pPr marL="1079280" indent="0">
              <a:buNone/>
              <a:defRPr sz="2200" b="1"/>
            </a:lvl3pPr>
            <a:lvl4pPr marL="1618920" indent="0">
              <a:buNone/>
              <a:defRPr sz="1900" b="1"/>
            </a:lvl4pPr>
            <a:lvl5pPr marL="2158559" indent="0">
              <a:buNone/>
              <a:defRPr sz="1900" b="1"/>
            </a:lvl5pPr>
            <a:lvl6pPr marL="2698199" indent="0">
              <a:buNone/>
              <a:defRPr sz="1900" b="1"/>
            </a:lvl6pPr>
            <a:lvl7pPr marL="3237838" indent="0">
              <a:buNone/>
              <a:defRPr sz="1900" b="1"/>
            </a:lvl7pPr>
            <a:lvl8pPr marL="3777477" indent="0">
              <a:buNone/>
              <a:defRPr sz="1900" b="1"/>
            </a:lvl8pPr>
            <a:lvl9pPr marL="4317119" indent="0">
              <a:buNone/>
              <a:defRPr sz="19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72198" y="3848257"/>
            <a:ext cx="4167037" cy="6989956"/>
          </a:xfrm>
          <a:prstGeom prst="rect">
            <a:avLst/>
          </a:prstGeom>
        </p:spPr>
        <p:txBody>
          <a:bodyPr lIns="107928" tIns="53964" rIns="107928" bIns="53964"/>
          <a:lstStyle>
            <a:lvl1pPr>
              <a:defRPr sz="2900"/>
            </a:lvl1pPr>
            <a:lvl2pPr>
              <a:defRPr sz="2300"/>
            </a:lvl2pPr>
            <a:lvl3pPr>
              <a:defRPr sz="22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791487" y="2715551"/>
            <a:ext cx="4170345" cy="1132709"/>
          </a:xfrm>
          <a:prstGeom prst="rect">
            <a:avLst/>
          </a:prstGeom>
        </p:spPr>
        <p:txBody>
          <a:bodyPr lIns="107928" tIns="53964" rIns="107928" bIns="53964" anchor="b"/>
          <a:lstStyle>
            <a:lvl1pPr marL="0" indent="0">
              <a:buNone/>
              <a:defRPr sz="2900" b="1"/>
            </a:lvl1pPr>
            <a:lvl2pPr marL="539640" indent="0">
              <a:buNone/>
              <a:defRPr sz="2300" b="1"/>
            </a:lvl2pPr>
            <a:lvl3pPr marL="1079280" indent="0">
              <a:buNone/>
              <a:defRPr sz="2200" b="1"/>
            </a:lvl3pPr>
            <a:lvl4pPr marL="1618920" indent="0">
              <a:buNone/>
              <a:defRPr sz="1900" b="1"/>
            </a:lvl4pPr>
            <a:lvl5pPr marL="2158559" indent="0">
              <a:buNone/>
              <a:defRPr sz="1900" b="1"/>
            </a:lvl5pPr>
            <a:lvl6pPr marL="2698199" indent="0">
              <a:buNone/>
              <a:defRPr sz="1900" b="1"/>
            </a:lvl6pPr>
            <a:lvl7pPr marL="3237838" indent="0">
              <a:buNone/>
              <a:defRPr sz="1900" b="1"/>
            </a:lvl7pPr>
            <a:lvl8pPr marL="3777477" indent="0">
              <a:buNone/>
              <a:defRPr sz="1900" b="1"/>
            </a:lvl8pPr>
            <a:lvl9pPr marL="4317119" indent="0">
              <a:buNone/>
              <a:defRPr sz="19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791487" y="3848257"/>
            <a:ext cx="4170345" cy="6989956"/>
          </a:xfrm>
          <a:prstGeom prst="rect">
            <a:avLst/>
          </a:prstGeom>
        </p:spPr>
        <p:txBody>
          <a:bodyPr lIns="107928" tIns="53964" rIns="107928" bIns="53964"/>
          <a:lstStyle>
            <a:lvl1pPr>
              <a:defRPr sz="2900"/>
            </a:lvl1pPr>
            <a:lvl2pPr>
              <a:defRPr sz="2300"/>
            </a:lvl2pPr>
            <a:lvl3pPr>
              <a:defRPr sz="22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9" y="485189"/>
            <a:ext cx="8489633" cy="2023748"/>
          </a:xfrm>
          <a:prstGeom prst="rect">
            <a:avLst/>
          </a:prstGeom>
        </p:spPr>
        <p:txBody>
          <a:bodyPr lIns="107928" tIns="53964" rIns="107928" bIns="53964"/>
          <a:lstStyle/>
          <a:p>
            <a:r>
              <a:rPr lang="ja-JP" altLang="en-US"/>
              <a:t>マスタ タイトルの書式設定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9" y="483343"/>
            <a:ext cx="3102384" cy="2055110"/>
          </a:xfrm>
          <a:prstGeom prst="rect">
            <a:avLst/>
          </a:prstGeom>
        </p:spPr>
        <p:txBody>
          <a:bodyPr lIns="107928" tIns="53964" rIns="107928" bIns="53964" anchor="b"/>
          <a:lstStyle>
            <a:lvl1pPr algn="l">
              <a:defRPr sz="23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688220" y="483339"/>
            <a:ext cx="5273612" cy="10354874"/>
          </a:xfrm>
          <a:prstGeom prst="rect">
            <a:avLst/>
          </a:prstGeom>
        </p:spPr>
        <p:txBody>
          <a:bodyPr lIns="107928" tIns="53964" rIns="107928" bIns="53964"/>
          <a:lstStyle>
            <a:lvl1pPr>
              <a:defRPr sz="3800"/>
            </a:lvl1pPr>
            <a:lvl2pPr>
              <a:defRPr sz="3300"/>
            </a:lvl2pPr>
            <a:lvl3pPr>
              <a:defRPr sz="29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72199" y="2538453"/>
            <a:ext cx="3102384" cy="8299765"/>
          </a:xfrm>
          <a:prstGeom prst="rect">
            <a:avLst/>
          </a:prstGeom>
        </p:spPr>
        <p:txBody>
          <a:bodyPr lIns="107928" tIns="53964" rIns="107928" bIns="53964"/>
          <a:lstStyle>
            <a:lvl1pPr marL="0" indent="0">
              <a:buNone/>
              <a:defRPr sz="1600"/>
            </a:lvl1pPr>
            <a:lvl2pPr marL="539640" indent="0">
              <a:buNone/>
              <a:defRPr sz="1400"/>
            </a:lvl2pPr>
            <a:lvl3pPr marL="1079280" indent="0">
              <a:buNone/>
              <a:defRPr sz="1200"/>
            </a:lvl3pPr>
            <a:lvl4pPr marL="1618920" indent="0">
              <a:buNone/>
              <a:defRPr sz="1100"/>
            </a:lvl4pPr>
            <a:lvl5pPr marL="2158559" indent="0">
              <a:buNone/>
              <a:defRPr sz="1100"/>
            </a:lvl5pPr>
            <a:lvl6pPr marL="2698199" indent="0">
              <a:buNone/>
              <a:defRPr sz="1100"/>
            </a:lvl6pPr>
            <a:lvl7pPr marL="3237838" indent="0">
              <a:buNone/>
              <a:defRPr sz="1100"/>
            </a:lvl7pPr>
            <a:lvl8pPr marL="3777477" indent="0">
              <a:buNone/>
              <a:defRPr sz="1100"/>
            </a:lvl8pPr>
            <a:lvl9pPr marL="4317119" indent="0">
              <a:buNone/>
              <a:defRPr sz="11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849076" y="8493469"/>
            <a:ext cx="5659755" cy="1001729"/>
          </a:xfrm>
          <a:prstGeom prst="rect">
            <a:avLst/>
          </a:prstGeom>
        </p:spPr>
        <p:txBody>
          <a:bodyPr lIns="107928" tIns="53964" rIns="107928" bIns="53964" anchor="b"/>
          <a:lstStyle>
            <a:lvl1pPr algn="l">
              <a:defRPr sz="23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849076" y="1084747"/>
            <a:ext cx="5659755" cy="7279589"/>
          </a:xfrm>
          <a:prstGeom prst="rect">
            <a:avLst/>
          </a:prstGeom>
        </p:spPr>
        <p:txBody>
          <a:bodyPr lIns="107928" tIns="53964" rIns="107928" bIns="53964"/>
          <a:lstStyle>
            <a:lvl1pPr marL="0" indent="0">
              <a:buNone/>
              <a:defRPr sz="3800"/>
            </a:lvl1pPr>
            <a:lvl2pPr marL="539640" indent="0">
              <a:buNone/>
              <a:defRPr sz="3300"/>
            </a:lvl2pPr>
            <a:lvl3pPr marL="1079280" indent="0">
              <a:buNone/>
              <a:defRPr sz="2900"/>
            </a:lvl3pPr>
            <a:lvl4pPr marL="1618920" indent="0">
              <a:buNone/>
              <a:defRPr sz="2300"/>
            </a:lvl4pPr>
            <a:lvl5pPr marL="2158559" indent="0">
              <a:buNone/>
              <a:defRPr sz="2300"/>
            </a:lvl5pPr>
            <a:lvl6pPr marL="2698199" indent="0">
              <a:buNone/>
              <a:defRPr sz="2300"/>
            </a:lvl6pPr>
            <a:lvl7pPr marL="3237838" indent="0">
              <a:buNone/>
              <a:defRPr sz="2300"/>
            </a:lvl7pPr>
            <a:lvl8pPr marL="3777477" indent="0">
              <a:buNone/>
              <a:defRPr sz="2300"/>
            </a:lvl8pPr>
            <a:lvl9pPr marL="4317119" indent="0">
              <a:buNone/>
              <a:defRPr sz="23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849076" y="9495196"/>
            <a:ext cx="5659755" cy="1424187"/>
          </a:xfrm>
          <a:prstGeom prst="rect">
            <a:avLst/>
          </a:prstGeom>
        </p:spPr>
        <p:txBody>
          <a:bodyPr lIns="107928" tIns="53964" rIns="107928" bIns="53964"/>
          <a:lstStyle>
            <a:lvl1pPr marL="0" indent="0">
              <a:buNone/>
              <a:defRPr sz="1600"/>
            </a:lvl1pPr>
            <a:lvl2pPr marL="539640" indent="0">
              <a:buNone/>
              <a:defRPr sz="1400"/>
            </a:lvl2pPr>
            <a:lvl3pPr marL="1079280" indent="0">
              <a:buNone/>
              <a:defRPr sz="1200"/>
            </a:lvl3pPr>
            <a:lvl4pPr marL="1618920" indent="0">
              <a:buNone/>
              <a:defRPr sz="1100"/>
            </a:lvl4pPr>
            <a:lvl5pPr marL="2158559" indent="0">
              <a:buNone/>
              <a:defRPr sz="1100"/>
            </a:lvl5pPr>
            <a:lvl6pPr marL="2698199" indent="0">
              <a:buNone/>
              <a:defRPr sz="1100"/>
            </a:lvl6pPr>
            <a:lvl7pPr marL="3237838" indent="0">
              <a:buNone/>
              <a:defRPr sz="1100"/>
            </a:lvl7pPr>
            <a:lvl8pPr marL="3777477" indent="0">
              <a:buNone/>
              <a:defRPr sz="1100"/>
            </a:lvl8pPr>
            <a:lvl9pPr marL="4317119" indent="0">
              <a:buNone/>
              <a:defRPr sz="11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emf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Line 1"/>
          <p:cNvSpPr>
            <a:spLocks noChangeShapeType="1"/>
          </p:cNvSpPr>
          <p:nvPr userDrawn="1"/>
        </p:nvSpPr>
        <p:spPr bwMode="auto">
          <a:xfrm>
            <a:off x="1079499" y="6066000"/>
            <a:ext cx="7272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3" name="Line 44"/>
          <p:cNvSpPr>
            <a:spLocks noChangeShapeType="1"/>
          </p:cNvSpPr>
          <p:nvPr userDrawn="1"/>
        </p:nvSpPr>
        <p:spPr bwMode="auto">
          <a:xfrm>
            <a:off x="4716000" y="1080000"/>
            <a:ext cx="0" cy="9972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6" name="Line 1"/>
          <p:cNvSpPr>
            <a:spLocks noChangeShapeType="1"/>
          </p:cNvSpPr>
          <p:nvPr userDrawn="1"/>
        </p:nvSpPr>
        <p:spPr bwMode="auto">
          <a:xfrm>
            <a:off x="1008063" y="1439863"/>
            <a:ext cx="7416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7" name="Line 6"/>
          <p:cNvSpPr>
            <a:spLocks noChangeShapeType="1"/>
          </p:cNvSpPr>
          <p:nvPr userDrawn="1"/>
        </p:nvSpPr>
        <p:spPr bwMode="auto">
          <a:xfrm>
            <a:off x="1331912" y="1008063"/>
            <a:ext cx="0" cy="10116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8" name="Line 7"/>
          <p:cNvSpPr>
            <a:spLocks noChangeShapeType="1"/>
          </p:cNvSpPr>
          <p:nvPr userDrawn="1"/>
        </p:nvSpPr>
        <p:spPr bwMode="auto">
          <a:xfrm>
            <a:off x="1439863" y="1008063"/>
            <a:ext cx="0" cy="10116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9" name="Line 6"/>
          <p:cNvSpPr>
            <a:spLocks noChangeShapeType="1"/>
          </p:cNvSpPr>
          <p:nvPr userDrawn="1"/>
        </p:nvSpPr>
        <p:spPr bwMode="auto">
          <a:xfrm>
            <a:off x="7992000" y="1008063"/>
            <a:ext cx="0" cy="10116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0" name="Line 7"/>
          <p:cNvSpPr>
            <a:spLocks noChangeShapeType="1"/>
          </p:cNvSpPr>
          <p:nvPr userDrawn="1"/>
        </p:nvSpPr>
        <p:spPr bwMode="auto">
          <a:xfrm>
            <a:off x="8100000" y="1008063"/>
            <a:ext cx="0" cy="10116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1" name="Line 1"/>
          <p:cNvSpPr>
            <a:spLocks noChangeShapeType="1"/>
          </p:cNvSpPr>
          <p:nvPr userDrawn="1"/>
        </p:nvSpPr>
        <p:spPr bwMode="auto">
          <a:xfrm>
            <a:off x="1008063" y="1331913"/>
            <a:ext cx="7416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2" name="Line 1"/>
          <p:cNvSpPr>
            <a:spLocks noChangeShapeType="1"/>
          </p:cNvSpPr>
          <p:nvPr userDrawn="1"/>
        </p:nvSpPr>
        <p:spPr bwMode="auto">
          <a:xfrm>
            <a:off x="1008063" y="10800000"/>
            <a:ext cx="7416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3" name="Line 1"/>
          <p:cNvSpPr>
            <a:spLocks noChangeShapeType="1"/>
          </p:cNvSpPr>
          <p:nvPr userDrawn="1"/>
        </p:nvSpPr>
        <p:spPr bwMode="auto">
          <a:xfrm>
            <a:off x="1008063" y="10692000"/>
            <a:ext cx="7416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4" name="Rectangle 11"/>
          <p:cNvSpPr>
            <a:spLocks noChangeArrowheads="1"/>
          </p:cNvSpPr>
          <p:nvPr userDrawn="1"/>
        </p:nvSpPr>
        <p:spPr bwMode="auto">
          <a:xfrm>
            <a:off x="1331913" y="1331913"/>
            <a:ext cx="6768000" cy="9468000"/>
          </a:xfrm>
          <a:prstGeom prst="rect">
            <a:avLst/>
          </a:prstGeom>
          <a:solidFill>
            <a:srgbClr val="FFFFFF"/>
          </a:solidFill>
          <a:ln w="3175">
            <a:solidFill>
              <a:srgbClr val="00B0F0"/>
            </a:solidFill>
            <a:miter lim="800000"/>
            <a:headEnd/>
            <a:tailEnd/>
          </a:ln>
        </p:spPr>
        <p:txBody>
          <a:bodyPr lIns="79784" tIns="9547" rIns="79784" bIns="954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5" name="Rectangle 186"/>
          <p:cNvSpPr>
            <a:spLocks noChangeArrowheads="1"/>
          </p:cNvSpPr>
          <p:nvPr userDrawn="1"/>
        </p:nvSpPr>
        <p:spPr bwMode="auto">
          <a:xfrm>
            <a:off x="1439864" y="1439863"/>
            <a:ext cx="6552000" cy="9252000"/>
          </a:xfrm>
          <a:prstGeom prst="rect">
            <a:avLst/>
          </a:prstGeom>
          <a:solidFill>
            <a:srgbClr val="FFFFFF"/>
          </a:solidFill>
          <a:ln w="6350">
            <a:solidFill>
              <a:srgbClr val="FF0000"/>
            </a:solidFill>
            <a:miter lim="800000"/>
            <a:headEnd/>
            <a:tailEnd/>
          </a:ln>
        </p:spPr>
        <p:txBody>
          <a:bodyPr lIns="79784" tIns="9547" rIns="79784" bIns="954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7" name="Line 204"/>
          <p:cNvSpPr>
            <a:spLocks noChangeShapeType="1"/>
          </p:cNvSpPr>
          <p:nvPr userDrawn="1"/>
        </p:nvSpPr>
        <p:spPr bwMode="auto">
          <a:xfrm>
            <a:off x="1332000" y="6066000"/>
            <a:ext cx="6768000" cy="0"/>
          </a:xfrm>
          <a:prstGeom prst="line">
            <a:avLst/>
          </a:prstGeom>
          <a:noFill/>
          <a:ln w="3175">
            <a:solidFill>
              <a:srgbClr val="00B0F0"/>
            </a:solidFill>
            <a:prstDash val="dash"/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50" name="AutoShape 99"/>
          <p:cNvSpPr>
            <a:spLocks noChangeArrowheads="1"/>
          </p:cNvSpPr>
          <p:nvPr userDrawn="1"/>
        </p:nvSpPr>
        <p:spPr bwMode="auto">
          <a:xfrm>
            <a:off x="8342261" y="3203575"/>
            <a:ext cx="936625" cy="1296988"/>
          </a:xfrm>
          <a:prstGeom prst="wedgeRoundRectCallout">
            <a:avLst>
              <a:gd name="adj1" fmla="val -75021"/>
              <a:gd name="adj2" fmla="val -36021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00B0F0"/>
            </a:solidFill>
            <a:miter lim="800000"/>
            <a:headEnd/>
            <a:tailEnd/>
          </a:ln>
          <a:effectLst/>
        </p:spPr>
        <p:txBody>
          <a:bodyPr lIns="74279" tIns="8888" rIns="74279" bIns="8888"/>
          <a:lstStyle/>
          <a:p>
            <a:pPr algn="just" defTabSz="934829">
              <a:defRPr/>
            </a:pPr>
            <a:r>
              <a:rPr lang="ja-JP" altLang="en-US" sz="1000">
                <a:solidFill>
                  <a:srgbClr val="000000"/>
                </a:solidFill>
                <a:latin typeface="ＭＳ Ｐゴシック" pitchFamily="50" charset="-128"/>
              </a:rPr>
              <a:t>フチなし印刷は塗足しが必要ですので、青い線まで必ず伸ばして配置してください。</a:t>
            </a:r>
            <a:endParaRPr lang="ja-JP" altLang="en-US" sz="1800">
              <a:latin typeface="Arial" charset="0"/>
            </a:endParaRPr>
          </a:p>
        </p:txBody>
      </p:sp>
      <p:sp>
        <p:nvSpPr>
          <p:cNvPr id="51" name="AutoShape 100"/>
          <p:cNvSpPr>
            <a:spLocks noChangeArrowheads="1"/>
          </p:cNvSpPr>
          <p:nvPr userDrawn="1"/>
        </p:nvSpPr>
        <p:spPr bwMode="auto">
          <a:xfrm>
            <a:off x="8316862" y="2411413"/>
            <a:ext cx="746125" cy="576262"/>
          </a:xfrm>
          <a:prstGeom prst="wedgeRoundRectCallout">
            <a:avLst>
              <a:gd name="adj1" fmla="val -89804"/>
              <a:gd name="adj2" fmla="val -39518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lIns="74279" tIns="8888" rIns="74279" bIns="8888"/>
          <a:lstStyle/>
          <a:p>
            <a:pPr algn="just" defTabSz="934829">
              <a:defRPr/>
            </a:pPr>
            <a:r>
              <a:rPr lang="ja-JP" altLang="en-US" sz="1000">
                <a:latin typeface="ＭＳ Ｐゴシック" pitchFamily="50" charset="-128"/>
              </a:rPr>
              <a:t>赤い線が仕上がり線です。</a:t>
            </a:r>
            <a:endParaRPr lang="ja-JP" altLang="en-US" sz="1800">
              <a:latin typeface="Arial" charset="0"/>
            </a:endParaRPr>
          </a:p>
        </p:txBody>
      </p:sp>
      <p:sp>
        <p:nvSpPr>
          <p:cNvPr id="52" name="Text Box 104"/>
          <p:cNvSpPr txBox="1">
            <a:spLocks noChangeArrowheads="1"/>
          </p:cNvSpPr>
          <p:nvPr userDrawn="1"/>
        </p:nvSpPr>
        <p:spPr bwMode="auto">
          <a:xfrm>
            <a:off x="1457326" y="85726"/>
            <a:ext cx="3432175" cy="669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71984" tIns="71984" rIns="71984" bIns="71984"/>
          <a:lstStyle/>
          <a:p>
            <a:pPr algn="just" defTabSz="934829">
              <a:defRPr/>
            </a:pPr>
            <a:r>
              <a:rPr lang="en-US" altLang="ja-JP" sz="1800">
                <a:latin typeface="Arial" charset="0"/>
              </a:rPr>
              <a:t>B5</a:t>
            </a:r>
            <a:r>
              <a:rPr lang="ja-JP" altLang="en-US" sz="1800">
                <a:latin typeface="Arial" charset="0"/>
              </a:rPr>
              <a:t>（タテ）</a:t>
            </a:r>
            <a:r>
              <a:rPr lang="en-US" altLang="ja-JP" sz="1800">
                <a:latin typeface="Arial" charset="0"/>
              </a:rPr>
              <a:t>2</a:t>
            </a:r>
            <a:r>
              <a:rPr lang="ja-JP" altLang="en-US" sz="1800">
                <a:latin typeface="Arial" charset="0"/>
              </a:rPr>
              <a:t>つ折</a:t>
            </a:r>
            <a:endParaRPr lang="en-US" altLang="ja-JP" sz="1800">
              <a:latin typeface="Arial" charset="0"/>
            </a:endParaRPr>
          </a:p>
          <a:p>
            <a:pPr algn="just" defTabSz="934829">
              <a:defRPr/>
            </a:pPr>
            <a:r>
              <a:rPr lang="ja-JP" altLang="en-US" sz="800">
                <a:latin typeface="Arial" charset="0"/>
              </a:rPr>
              <a:t>●展開サイズ　</a:t>
            </a:r>
            <a:r>
              <a:rPr lang="en-US" altLang="ja-JP" sz="800">
                <a:latin typeface="Arial" charset="0"/>
              </a:rPr>
              <a:t>182×257mm</a:t>
            </a:r>
          </a:p>
          <a:p>
            <a:pPr marL="0" marR="0" indent="0" algn="just" defTabSz="934829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00">
                <a:latin typeface="Arial" charset="0"/>
              </a:rPr>
              <a:t>●仕上がりサイズ　</a:t>
            </a:r>
            <a:r>
              <a:rPr lang="en-US" altLang="ja-JP" sz="800">
                <a:latin typeface="Arial" charset="0"/>
              </a:rPr>
              <a:t>182×128.5mm</a:t>
            </a:r>
          </a:p>
        </p:txBody>
      </p:sp>
      <p:sp>
        <p:nvSpPr>
          <p:cNvPr id="55" name="Text Box 74"/>
          <p:cNvSpPr txBox="1">
            <a:spLocks noChangeArrowheads="1"/>
          </p:cNvSpPr>
          <p:nvPr userDrawn="1"/>
        </p:nvSpPr>
        <p:spPr bwMode="auto">
          <a:xfrm>
            <a:off x="4140398" y="882179"/>
            <a:ext cx="1152525" cy="21590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lIns="0" tIns="0" rIns="0" bIns="0" anchor="ctr"/>
          <a:lstStyle/>
          <a:p>
            <a:pPr algn="ctr" defTabSz="1371294">
              <a:spcBef>
                <a:spcPct val="50000"/>
              </a:spcBef>
              <a:defRPr/>
            </a:pPr>
            <a:r>
              <a:rPr lang="en-US" altLang="ja-JP" sz="1200">
                <a:latin typeface="Arial Black" pitchFamily="34" charset="0"/>
              </a:rPr>
              <a:t>182mm</a:t>
            </a:r>
            <a:endParaRPr lang="ja-JP" altLang="en-US" sz="1200">
              <a:latin typeface="Arial Black" pitchFamily="34" charset="0"/>
            </a:endParaRPr>
          </a:p>
        </p:txBody>
      </p:sp>
      <p:sp>
        <p:nvSpPr>
          <p:cNvPr id="58" name="Text Box 155"/>
          <p:cNvSpPr txBox="1">
            <a:spLocks noChangeArrowheads="1"/>
          </p:cNvSpPr>
          <p:nvPr userDrawn="1"/>
        </p:nvSpPr>
        <p:spPr bwMode="auto">
          <a:xfrm>
            <a:off x="1620094" y="11251207"/>
            <a:ext cx="4675187" cy="576262"/>
          </a:xfrm>
          <a:prstGeom prst="rect">
            <a:avLst/>
          </a:prstGeom>
          <a:solidFill>
            <a:srgbClr val="FFFFFF"/>
          </a:solidFill>
          <a:ln w="12700">
            <a:solidFill>
              <a:srgbClr val="C6D9F1"/>
            </a:solidFill>
            <a:miter lim="800000"/>
            <a:headEnd/>
            <a:tailEnd/>
          </a:ln>
          <a:effectLst/>
        </p:spPr>
        <p:txBody>
          <a:bodyPr vert="horz" wrap="square" lIns="72000" tIns="72000" rIns="72000" bIns="7200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</a:t>
            </a:r>
            <a:r>
              <a:rPr kumimoji="1" lang="ja-JP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フチ無し印刷をご希望の場合は、外側の青い線まで色や写真を配置してください。</a:t>
            </a:r>
          </a:p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透過性や半透明、パターンなどは正常に</a:t>
            </a:r>
            <a:r>
              <a:rPr kumimoji="1" lang="ja-JP" altLang="en-US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変換</a:t>
            </a:r>
            <a:r>
              <a:rPr kumimoji="1" lang="ja-JP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出来ない場合があります。　</a:t>
            </a:r>
          </a:p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用紙サイズや余白、トンボなどは、変更・移動されないようお願いいたします。</a:t>
            </a:r>
            <a:endParaRPr kumimoji="1" lang="ja-JP" sz="27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sp>
        <p:nvSpPr>
          <p:cNvPr id="21" name="Text Box 4"/>
          <p:cNvSpPr txBox="1">
            <a:spLocks noChangeArrowheads="1"/>
          </p:cNvSpPr>
          <p:nvPr userDrawn="1"/>
        </p:nvSpPr>
        <p:spPr bwMode="auto">
          <a:xfrm>
            <a:off x="3429000" y="193675"/>
            <a:ext cx="1911350" cy="581025"/>
          </a:xfrm>
          <a:prstGeom prst="rect">
            <a:avLst/>
          </a:prstGeom>
          <a:solidFill>
            <a:srgbClr val="FFFFFF"/>
          </a:solidFill>
          <a:ln w="9525">
            <a:solidFill>
              <a:srgbClr val="00B0F0"/>
            </a:solidFill>
            <a:miter lim="800000"/>
            <a:headEnd/>
            <a:tailEnd/>
          </a:ln>
        </p:spPr>
        <p:txBody>
          <a:bodyPr vert="horz" wrap="square" lIns="720000" tIns="72000" rIns="72000" bIns="7200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1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このレイアウトは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1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２つ折です。</a:t>
            </a:r>
            <a:endParaRPr kumimoji="1" lang="ja-JP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pic>
        <p:nvPicPr>
          <p:cNvPr id="22" name="図 21" descr="ori_2"/>
          <p:cNvPicPr/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3554872" y="208836"/>
            <a:ext cx="447675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3" name="図 22">
            <a:extLst>
              <a:ext uri="{FF2B5EF4-FFF2-40B4-BE49-F238E27FC236}">
                <a16:creationId xmlns:a16="http://schemas.microsoft.com/office/drawing/2014/main" id="{B8AD526D-817D-411B-8187-CE4CEA5F0F95}"/>
              </a:ext>
            </a:extLst>
          </p:cNvPr>
          <p:cNvPicPr/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64449" y="135293"/>
            <a:ext cx="1855470" cy="918845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617408" rtl="0" eaLnBrk="0" fontAlgn="base" hangingPunct="0">
        <a:spcBef>
          <a:spcPct val="0"/>
        </a:spcBef>
        <a:spcAft>
          <a:spcPct val="0"/>
        </a:spcAft>
        <a:defRPr kumimoji="1" sz="78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617408" rtl="0" eaLnBrk="0" fontAlgn="base" hangingPunct="0">
        <a:spcBef>
          <a:spcPct val="0"/>
        </a:spcBef>
        <a:spcAft>
          <a:spcPct val="0"/>
        </a:spcAft>
        <a:defRPr kumimoji="1" sz="78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1617408" rtl="0" eaLnBrk="0" fontAlgn="base" hangingPunct="0">
        <a:spcBef>
          <a:spcPct val="0"/>
        </a:spcBef>
        <a:spcAft>
          <a:spcPct val="0"/>
        </a:spcAft>
        <a:defRPr kumimoji="1" sz="78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1617408" rtl="0" eaLnBrk="0" fontAlgn="base" hangingPunct="0">
        <a:spcBef>
          <a:spcPct val="0"/>
        </a:spcBef>
        <a:spcAft>
          <a:spcPct val="0"/>
        </a:spcAft>
        <a:defRPr kumimoji="1" sz="78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1617408" rtl="0" eaLnBrk="0" fontAlgn="base" hangingPunct="0">
        <a:spcBef>
          <a:spcPct val="0"/>
        </a:spcBef>
        <a:spcAft>
          <a:spcPct val="0"/>
        </a:spcAft>
        <a:defRPr kumimoji="1" sz="78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539640" algn="ctr" defTabSz="1618920" rtl="0" fontAlgn="base">
        <a:spcBef>
          <a:spcPct val="0"/>
        </a:spcBef>
        <a:spcAft>
          <a:spcPct val="0"/>
        </a:spcAft>
        <a:defRPr kumimoji="1" sz="78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1079280" algn="ctr" defTabSz="1618920" rtl="0" fontAlgn="base">
        <a:spcBef>
          <a:spcPct val="0"/>
        </a:spcBef>
        <a:spcAft>
          <a:spcPct val="0"/>
        </a:spcAft>
        <a:defRPr kumimoji="1" sz="78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618920" algn="ctr" defTabSz="1618920" rtl="0" fontAlgn="base">
        <a:spcBef>
          <a:spcPct val="0"/>
        </a:spcBef>
        <a:spcAft>
          <a:spcPct val="0"/>
        </a:spcAft>
        <a:defRPr kumimoji="1" sz="78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2158559" algn="ctr" defTabSz="1618920" rtl="0" fontAlgn="base">
        <a:spcBef>
          <a:spcPct val="0"/>
        </a:spcBef>
        <a:spcAft>
          <a:spcPct val="0"/>
        </a:spcAft>
        <a:defRPr kumimoji="1" sz="78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605358" indent="-605358" algn="l" defTabSz="1617408" rtl="0" eaLnBrk="0" fontAlgn="base" hangingPunct="0">
        <a:spcBef>
          <a:spcPct val="20000"/>
        </a:spcBef>
        <a:spcAft>
          <a:spcPct val="0"/>
        </a:spcAft>
        <a:buChar char="•"/>
        <a:defRPr kumimoji="1" sz="5700">
          <a:solidFill>
            <a:schemeClr val="tx1"/>
          </a:solidFill>
          <a:latin typeface="+mn-lt"/>
          <a:ea typeface="+mn-ea"/>
          <a:cs typeface="+mn-cs"/>
        </a:defRPr>
      </a:lvl1pPr>
      <a:lvl2pPr marL="1313792" indent="-504152" algn="l" defTabSz="1617408" rtl="0" eaLnBrk="0" fontAlgn="base" hangingPunct="0">
        <a:spcBef>
          <a:spcPct val="20000"/>
        </a:spcBef>
        <a:spcAft>
          <a:spcPct val="0"/>
        </a:spcAft>
        <a:buChar char="–"/>
        <a:defRPr kumimoji="1" sz="4900">
          <a:solidFill>
            <a:schemeClr val="tx1"/>
          </a:solidFill>
          <a:latin typeface="+mn-lt"/>
          <a:ea typeface="+mn-ea"/>
        </a:defRPr>
      </a:lvl2pPr>
      <a:lvl3pPr marL="2022229" indent="-402946" algn="l" defTabSz="1617408" rtl="0" eaLnBrk="0" fontAlgn="base" hangingPunct="0">
        <a:spcBef>
          <a:spcPct val="20000"/>
        </a:spcBef>
        <a:spcAft>
          <a:spcPct val="0"/>
        </a:spcAft>
        <a:buChar char="•"/>
        <a:defRPr kumimoji="1" sz="4400">
          <a:solidFill>
            <a:schemeClr val="tx1"/>
          </a:solidFill>
          <a:latin typeface="+mn-lt"/>
          <a:ea typeface="+mn-ea"/>
        </a:defRPr>
      </a:lvl3pPr>
      <a:lvl4pPr marL="2833743" indent="-402946" algn="l" defTabSz="1617408" rtl="0" eaLnBrk="0" fontAlgn="base" hangingPunct="0">
        <a:spcBef>
          <a:spcPct val="20000"/>
        </a:spcBef>
        <a:spcAft>
          <a:spcPct val="0"/>
        </a:spcAft>
        <a:buChar char="–"/>
        <a:defRPr kumimoji="1" sz="3500">
          <a:solidFill>
            <a:schemeClr val="tx1"/>
          </a:solidFill>
          <a:latin typeface="+mn-lt"/>
          <a:ea typeface="+mn-ea"/>
        </a:defRPr>
      </a:lvl4pPr>
      <a:lvl5pPr marL="3643384" indent="-402946" algn="l" defTabSz="1617408" rtl="0" eaLnBrk="0" fontAlgn="base" hangingPunct="0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5pPr>
      <a:lvl6pPr marL="4184084" indent="-404730" algn="l" defTabSz="161892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6pPr>
      <a:lvl7pPr marL="4723722" indent="-404730" algn="l" defTabSz="161892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7pPr>
      <a:lvl8pPr marL="5263362" indent="-404730" algn="l" defTabSz="161892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8pPr>
      <a:lvl9pPr marL="5803003" indent="-404730" algn="l" defTabSz="1618920" rtl="0" fontAlgn="base">
        <a:spcBef>
          <a:spcPct val="20000"/>
        </a:spcBef>
        <a:spcAft>
          <a:spcPct val="0"/>
        </a:spcAft>
        <a:buChar char="»"/>
        <a:defRPr kumimoji="1" sz="35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079280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39640" algn="l" defTabSz="1079280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79280" algn="l" defTabSz="1079280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18920" algn="l" defTabSz="1079280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58559" algn="l" defTabSz="1079280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698199" algn="l" defTabSz="1079280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37838" algn="l" defTabSz="1079280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777477" algn="l" defTabSz="1079280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17119" algn="l" defTabSz="1079280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3716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3716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391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Arial Black</vt:lpstr>
      <vt:lpstr>標準デザイン</vt:lpstr>
      <vt:lpstr>PowerPoint プレゼンテーション</vt:lpstr>
    </vt:vector>
  </TitlesOfParts>
  <Company>matsuo-print.com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Ex-Image-L</dc:creator>
  <cp:lastModifiedBy>松尾 亮</cp:lastModifiedBy>
  <cp:revision>24</cp:revision>
  <dcterms:created xsi:type="dcterms:W3CDTF">2010-06-02T01:56:44Z</dcterms:created>
  <dcterms:modified xsi:type="dcterms:W3CDTF">2020-06-03T02:29:19Z</dcterms:modified>
</cp:coreProperties>
</file>

<file path=docProps/thumbnail.jpeg>
</file>