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121332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87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4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40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16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80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56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324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8085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2">
          <p15:clr>
            <a:srgbClr val="A4A3A4"/>
          </p15:clr>
        </p15:guide>
        <p15:guide id="2" pos="29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65" d="100"/>
          <a:sy n="65" d="100"/>
        </p:scale>
        <p:origin x="2874" y="96"/>
      </p:cViewPr>
      <p:guideLst>
        <p:guide orient="horz" pos="3822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4" y="3768937"/>
            <a:ext cx="8018538" cy="2601170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2" y="6875577"/>
            <a:ext cx="6603047" cy="310111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9640" indent="0" algn="ctr">
              <a:buNone/>
              <a:defRPr/>
            </a:lvl2pPr>
            <a:lvl3pPr marL="1079280" indent="0" algn="ctr">
              <a:buNone/>
              <a:defRPr/>
            </a:lvl3pPr>
            <a:lvl4pPr marL="1618920" indent="0" algn="ctr">
              <a:buNone/>
              <a:defRPr/>
            </a:lvl4pPr>
            <a:lvl5pPr marL="2158559" indent="0" algn="ctr">
              <a:buNone/>
              <a:defRPr/>
            </a:lvl5pPr>
            <a:lvl6pPr marL="2698199" indent="0" algn="ctr">
              <a:buNone/>
              <a:defRPr/>
            </a:lvl6pPr>
            <a:lvl7pPr marL="3237838" indent="0" algn="ctr">
              <a:buNone/>
              <a:defRPr/>
            </a:lvl7pPr>
            <a:lvl8pPr marL="3777477" indent="0" algn="ctr">
              <a:buNone/>
              <a:defRPr/>
            </a:lvl8pPr>
            <a:lvl9pPr marL="4317119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485186"/>
            <a:ext cx="2121581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5186"/>
            <a:ext cx="6262138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7796134"/>
            <a:ext cx="8018538" cy="2411158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8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5143312"/>
            <a:ext cx="8018538" cy="2652826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300"/>
            </a:lvl1pPr>
            <a:lvl2pPr marL="539640" indent="0">
              <a:buNone/>
              <a:defRPr sz="2200"/>
            </a:lvl2pPr>
            <a:lvl3pPr marL="1079280" indent="0">
              <a:buNone/>
              <a:defRPr sz="1900"/>
            </a:lvl3pPr>
            <a:lvl4pPr marL="1618920" indent="0">
              <a:buNone/>
              <a:defRPr sz="1600"/>
            </a:lvl4pPr>
            <a:lvl5pPr marL="2158559" indent="0">
              <a:buNone/>
              <a:defRPr sz="1600"/>
            </a:lvl5pPr>
            <a:lvl6pPr marL="2698199" indent="0">
              <a:buNone/>
              <a:defRPr sz="1600"/>
            </a:lvl6pPr>
            <a:lvl7pPr marL="3237838" indent="0">
              <a:buNone/>
              <a:defRPr sz="1600"/>
            </a:lvl7pPr>
            <a:lvl8pPr marL="3777477" indent="0">
              <a:buNone/>
              <a:defRPr sz="1600"/>
            </a:lvl8pPr>
            <a:lvl9pPr marL="4317119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2831772"/>
            <a:ext cx="4191308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2831772"/>
            <a:ext cx="4192411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8" y="2715551"/>
            <a:ext cx="4167037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8" y="3848257"/>
            <a:ext cx="4167037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7" y="2715551"/>
            <a:ext cx="4170345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7" y="3848257"/>
            <a:ext cx="4170345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3343"/>
            <a:ext cx="3102384" cy="2055110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483339"/>
            <a:ext cx="5273612" cy="10354874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9" y="2538453"/>
            <a:ext cx="3102384" cy="8299765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6" y="8493469"/>
            <a:ext cx="5659755" cy="1001729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6" y="1084747"/>
            <a:ext cx="5659755" cy="7279589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800"/>
            </a:lvl1pPr>
            <a:lvl2pPr marL="539640" indent="0">
              <a:buNone/>
              <a:defRPr sz="3300"/>
            </a:lvl2pPr>
            <a:lvl3pPr marL="1079280" indent="0">
              <a:buNone/>
              <a:defRPr sz="2900"/>
            </a:lvl3pPr>
            <a:lvl4pPr marL="1618920" indent="0">
              <a:buNone/>
              <a:defRPr sz="2300"/>
            </a:lvl4pPr>
            <a:lvl5pPr marL="2158559" indent="0">
              <a:buNone/>
              <a:defRPr sz="2300"/>
            </a:lvl5pPr>
            <a:lvl6pPr marL="2698199" indent="0">
              <a:buNone/>
              <a:defRPr sz="2300"/>
            </a:lvl6pPr>
            <a:lvl7pPr marL="3237838" indent="0">
              <a:buNone/>
              <a:defRPr sz="2300"/>
            </a:lvl7pPr>
            <a:lvl8pPr marL="3777477" indent="0">
              <a:buNone/>
              <a:defRPr sz="2300"/>
            </a:lvl8pPr>
            <a:lvl9pPr marL="4317119" indent="0">
              <a:buNone/>
              <a:defRPr sz="23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6" y="9495196"/>
            <a:ext cx="5659755" cy="1424187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9" y="606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4716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6066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8342261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8316862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B5</a:t>
            </a:r>
            <a:r>
              <a:rPr lang="ja-JP" altLang="en-US" sz="1800">
                <a:latin typeface="Arial" charset="0"/>
              </a:rPr>
              <a:t>（タテ）</a:t>
            </a:r>
            <a:r>
              <a:rPr lang="en-US" altLang="ja-JP" sz="1800">
                <a:latin typeface="Arial" charset="0"/>
              </a:rPr>
              <a:t>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182×257mm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182×128.5mm</a:t>
            </a: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 userDrawn="1"/>
        </p:nvSpPr>
        <p:spPr bwMode="auto">
          <a:xfrm>
            <a:off x="3429000" y="19367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２つ折です。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22" name="図 21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54872" y="208836"/>
            <a:ext cx="447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B8AD526D-817D-411B-8187-CE4CEA5F0F95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449" y="135293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4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8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92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559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58" indent="-605358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92" indent="-504152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229" indent="-402946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743" indent="-402946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384" indent="-402946" algn="l" defTabSz="1617408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4084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72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36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3003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4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8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92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55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19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838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477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1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24</cp:revision>
  <dcterms:created xsi:type="dcterms:W3CDTF">2010-06-02T01:56:44Z</dcterms:created>
  <dcterms:modified xsi:type="dcterms:W3CDTF">2020-06-03T02:29:19Z</dcterms:modified>
</cp:coreProperties>
</file>