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15800" cy="9432925"/>
  <p:notesSz cx="12446000" cy="85979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1pPr>
    <a:lvl2pPr marL="408822" indent="1425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2pPr>
    <a:lvl3pPr marL="819067" indent="1425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3pPr>
    <a:lvl4pPr marL="1229313" indent="1425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4pPr>
    <a:lvl5pPr marL="1639558" indent="1425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5pPr>
    <a:lvl6pPr marL="2051228" algn="l" defTabSz="820491" rtl="0" eaLnBrk="1" latinLnBrk="0" hangingPunct="1">
      <a:defRPr kumimoji="1" sz="24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6pPr>
    <a:lvl7pPr marL="2461473" algn="l" defTabSz="820491" rtl="0" eaLnBrk="1" latinLnBrk="0" hangingPunct="1">
      <a:defRPr kumimoji="1" sz="24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7pPr>
    <a:lvl8pPr marL="2871719" algn="l" defTabSz="820491" rtl="0" eaLnBrk="1" latinLnBrk="0" hangingPunct="1">
      <a:defRPr kumimoji="1" sz="24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8pPr>
    <a:lvl9pPr marL="3281964" algn="l" defTabSz="820491" rtl="0" eaLnBrk="1" latinLnBrk="0" hangingPunct="1">
      <a:defRPr kumimoji="1" sz="2400" kern="1200">
        <a:solidFill>
          <a:schemeClr val="tx1"/>
        </a:solidFill>
        <a:latin typeface="Arial" pitchFamily="34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7" autoAdjust="0"/>
    <p:restoredTop sz="94660" autoAdjust="0"/>
  </p:normalViewPr>
  <p:slideViewPr>
    <p:cSldViewPr snapToGrid="0" snapToObjects="1">
      <p:cViewPr>
        <p:scale>
          <a:sx n="100" d="100"/>
          <a:sy n="100" d="100"/>
        </p:scale>
        <p:origin x="-984" y="0"/>
      </p:cViewPr>
      <p:guideLst>
        <p:guide orient="horz" pos="2971"/>
        <p:guide pos="381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08332" y="2930133"/>
            <a:ext cx="10299139" cy="2022263"/>
          </a:xfrm>
          <a:prstGeom prst="rect">
            <a:avLst/>
          </a:prstGeom>
        </p:spPr>
        <p:txBody>
          <a:bodyPr lIns="82031" tIns="41015" rIns="82031" bIns="41015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18080" y="5345372"/>
            <a:ext cx="8481060" cy="2410940"/>
          </a:xfrm>
          <a:prstGeom prst="rect">
            <a:avLst/>
          </a:prstGeom>
        </p:spPr>
        <p:txBody>
          <a:bodyPr lIns="82031" tIns="41015" rIns="82031" bIns="41015"/>
          <a:lstStyle>
            <a:lvl1pPr marL="0" indent="0" algn="ctr">
              <a:buNone/>
              <a:defRPr/>
            </a:lvl1pPr>
            <a:lvl2pPr marL="410154" indent="0" algn="ctr">
              <a:buNone/>
              <a:defRPr/>
            </a:lvl2pPr>
            <a:lvl3pPr marL="820307" indent="0" algn="ctr">
              <a:buNone/>
              <a:defRPr/>
            </a:lvl3pPr>
            <a:lvl4pPr marL="1230462" indent="0" algn="ctr">
              <a:buNone/>
              <a:defRPr/>
            </a:lvl4pPr>
            <a:lvl5pPr marL="1640614" indent="0" algn="ctr">
              <a:buNone/>
              <a:defRPr/>
            </a:lvl5pPr>
            <a:lvl6pPr marL="2050768" indent="0" algn="ctr">
              <a:buNone/>
              <a:defRPr/>
            </a:lvl6pPr>
            <a:lvl7pPr marL="2460922" indent="0" algn="ctr">
              <a:buNone/>
              <a:defRPr/>
            </a:lvl7pPr>
            <a:lvl8pPr marL="2871076" indent="0" algn="ctr">
              <a:buNone/>
              <a:defRPr/>
            </a:lvl8pPr>
            <a:lvl9pPr marL="328123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6500" y="377205"/>
            <a:ext cx="10904220" cy="1573349"/>
          </a:xfrm>
          <a:prstGeom prst="rect">
            <a:avLst/>
          </a:prstGeom>
        </p:spPr>
        <p:txBody>
          <a:bodyPr lIns="82031" tIns="41015" rIns="82031" bIns="41015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06500" y="2201542"/>
            <a:ext cx="10904220" cy="6224554"/>
          </a:xfrm>
          <a:prstGeom prst="rect">
            <a:avLst/>
          </a:prstGeom>
        </p:spPr>
        <p:txBody>
          <a:bodyPr vert="eaVert" lIns="82031" tIns="41015" rIns="82031" bIns="41015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85727" y="377202"/>
            <a:ext cx="2724993" cy="8048894"/>
          </a:xfrm>
          <a:prstGeom prst="rect">
            <a:avLst/>
          </a:prstGeom>
        </p:spPr>
        <p:txBody>
          <a:bodyPr vert="eaVert" lIns="82031" tIns="41015" rIns="82031" bIns="41015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06500" y="377202"/>
            <a:ext cx="8043191" cy="8048894"/>
          </a:xfrm>
          <a:prstGeom prst="rect">
            <a:avLst/>
          </a:prstGeom>
        </p:spPr>
        <p:txBody>
          <a:bodyPr vert="eaVert" lIns="82031" tIns="41015" rIns="82031" bIns="41015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6500" y="377205"/>
            <a:ext cx="10904220" cy="1573349"/>
          </a:xfrm>
          <a:prstGeom prst="rect">
            <a:avLst/>
          </a:prstGeom>
        </p:spPr>
        <p:txBody>
          <a:bodyPr lIns="82031" tIns="41015" rIns="82031" bIns="41015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606500" y="2201542"/>
            <a:ext cx="10904220" cy="6224554"/>
          </a:xfrm>
          <a:prstGeom prst="rect">
            <a:avLst/>
          </a:prstGeom>
        </p:spPr>
        <p:txBody>
          <a:bodyPr lIns="82031" tIns="41015" rIns="82031" bIns="41015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56511" y="6061053"/>
            <a:ext cx="10299139" cy="1874539"/>
          </a:xfrm>
          <a:prstGeom prst="rect">
            <a:avLst/>
          </a:prstGeom>
        </p:spPr>
        <p:txBody>
          <a:bodyPr lIns="82031" tIns="41015" rIns="82031" bIns="41015" anchor="t"/>
          <a:lstStyle>
            <a:lvl1pPr algn="l">
              <a:defRPr sz="36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956511" y="3998633"/>
            <a:ext cx="10299139" cy="2062421"/>
          </a:xfrm>
          <a:prstGeom prst="rect">
            <a:avLst/>
          </a:prstGeom>
        </p:spPr>
        <p:txBody>
          <a:bodyPr lIns="82031" tIns="41015" rIns="82031" bIns="41015" anchor="b"/>
          <a:lstStyle>
            <a:lvl1pPr marL="0" indent="0">
              <a:buNone/>
              <a:defRPr sz="1800"/>
            </a:lvl1pPr>
            <a:lvl2pPr marL="410154" indent="0">
              <a:buNone/>
              <a:defRPr sz="1600"/>
            </a:lvl2pPr>
            <a:lvl3pPr marL="820307" indent="0">
              <a:buNone/>
              <a:defRPr sz="1400"/>
            </a:lvl3pPr>
            <a:lvl4pPr marL="1230462" indent="0">
              <a:buNone/>
              <a:defRPr sz="1300"/>
            </a:lvl4pPr>
            <a:lvl5pPr marL="1640614" indent="0">
              <a:buNone/>
              <a:defRPr sz="1300"/>
            </a:lvl5pPr>
            <a:lvl6pPr marL="2050768" indent="0">
              <a:buNone/>
              <a:defRPr sz="1300"/>
            </a:lvl6pPr>
            <a:lvl7pPr marL="2460922" indent="0">
              <a:buNone/>
              <a:defRPr sz="1300"/>
            </a:lvl7pPr>
            <a:lvl8pPr marL="2871076" indent="0">
              <a:buNone/>
              <a:defRPr sz="1300"/>
            </a:lvl8pPr>
            <a:lvl9pPr marL="3281230" indent="0">
              <a:buNone/>
              <a:defRPr sz="13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6500" y="377205"/>
            <a:ext cx="10904220" cy="1573349"/>
          </a:xfrm>
          <a:prstGeom prst="rect">
            <a:avLst/>
          </a:prstGeom>
        </p:spPr>
        <p:txBody>
          <a:bodyPr lIns="82031" tIns="41015" rIns="82031" bIns="41015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06502" y="2201542"/>
            <a:ext cx="5383383" cy="6224554"/>
          </a:xfrm>
          <a:prstGeom prst="rect">
            <a:avLst/>
          </a:prstGeom>
        </p:spPr>
        <p:txBody>
          <a:bodyPr lIns="82031" tIns="41015" rIns="82031" bIns="41015"/>
          <a:lstStyle>
            <a:lvl1pPr>
              <a:defRPr sz="2500"/>
            </a:lvl1pPr>
            <a:lvl2pPr>
              <a:defRPr sz="22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125921" y="2201542"/>
            <a:ext cx="5384800" cy="6224554"/>
          </a:xfrm>
          <a:prstGeom prst="rect">
            <a:avLst/>
          </a:prstGeom>
        </p:spPr>
        <p:txBody>
          <a:bodyPr lIns="82031" tIns="41015" rIns="82031" bIns="41015"/>
          <a:lstStyle>
            <a:lvl1pPr>
              <a:defRPr sz="2500"/>
            </a:lvl1pPr>
            <a:lvl2pPr>
              <a:defRPr sz="22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6500" y="377205"/>
            <a:ext cx="10904220" cy="1573349"/>
          </a:xfrm>
          <a:prstGeom prst="rect">
            <a:avLst/>
          </a:prstGeom>
        </p:spPr>
        <p:txBody>
          <a:bodyPr lIns="82031" tIns="41015" rIns="82031" bIns="41015"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606500" y="2111187"/>
            <a:ext cx="5352208" cy="880617"/>
          </a:xfrm>
          <a:prstGeom prst="rect">
            <a:avLst/>
          </a:prstGeom>
        </p:spPr>
        <p:txBody>
          <a:bodyPr lIns="82031" tIns="41015" rIns="82031" bIns="41015" anchor="b"/>
          <a:lstStyle>
            <a:lvl1pPr marL="0" indent="0">
              <a:buNone/>
              <a:defRPr sz="2200" b="1"/>
            </a:lvl1pPr>
            <a:lvl2pPr marL="410154" indent="0">
              <a:buNone/>
              <a:defRPr sz="1800" b="1"/>
            </a:lvl2pPr>
            <a:lvl3pPr marL="820307" indent="0">
              <a:buNone/>
              <a:defRPr sz="1600" b="1"/>
            </a:lvl3pPr>
            <a:lvl4pPr marL="1230462" indent="0">
              <a:buNone/>
              <a:defRPr sz="1400" b="1"/>
            </a:lvl4pPr>
            <a:lvl5pPr marL="1640614" indent="0">
              <a:buNone/>
              <a:defRPr sz="1400" b="1"/>
            </a:lvl5pPr>
            <a:lvl6pPr marL="2050768" indent="0">
              <a:buNone/>
              <a:defRPr sz="1400" b="1"/>
            </a:lvl6pPr>
            <a:lvl7pPr marL="2460922" indent="0">
              <a:buNone/>
              <a:defRPr sz="1400" b="1"/>
            </a:lvl7pPr>
            <a:lvl8pPr marL="2871076" indent="0">
              <a:buNone/>
              <a:defRPr sz="1400" b="1"/>
            </a:lvl8pPr>
            <a:lvl9pPr marL="3281230" indent="0">
              <a:buNone/>
              <a:defRPr sz="14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06500" y="2991802"/>
            <a:ext cx="5352208" cy="5434294"/>
          </a:xfrm>
          <a:prstGeom prst="rect">
            <a:avLst/>
          </a:prstGeom>
        </p:spPr>
        <p:txBody>
          <a:bodyPr lIns="82031" tIns="41015" rIns="82031" bIns="41015"/>
          <a:lstStyle>
            <a:lvl1pPr>
              <a:defRPr sz="22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154261" y="2111187"/>
            <a:ext cx="5356459" cy="880617"/>
          </a:xfrm>
          <a:prstGeom prst="rect">
            <a:avLst/>
          </a:prstGeom>
        </p:spPr>
        <p:txBody>
          <a:bodyPr lIns="82031" tIns="41015" rIns="82031" bIns="41015" anchor="b"/>
          <a:lstStyle>
            <a:lvl1pPr marL="0" indent="0">
              <a:buNone/>
              <a:defRPr sz="2200" b="1"/>
            </a:lvl1pPr>
            <a:lvl2pPr marL="410154" indent="0">
              <a:buNone/>
              <a:defRPr sz="1800" b="1"/>
            </a:lvl2pPr>
            <a:lvl3pPr marL="820307" indent="0">
              <a:buNone/>
              <a:defRPr sz="1600" b="1"/>
            </a:lvl3pPr>
            <a:lvl4pPr marL="1230462" indent="0">
              <a:buNone/>
              <a:defRPr sz="1400" b="1"/>
            </a:lvl4pPr>
            <a:lvl5pPr marL="1640614" indent="0">
              <a:buNone/>
              <a:defRPr sz="1400" b="1"/>
            </a:lvl5pPr>
            <a:lvl6pPr marL="2050768" indent="0">
              <a:buNone/>
              <a:defRPr sz="1400" b="1"/>
            </a:lvl6pPr>
            <a:lvl7pPr marL="2460922" indent="0">
              <a:buNone/>
              <a:defRPr sz="1400" b="1"/>
            </a:lvl7pPr>
            <a:lvl8pPr marL="2871076" indent="0">
              <a:buNone/>
              <a:defRPr sz="1400" b="1"/>
            </a:lvl8pPr>
            <a:lvl9pPr marL="3281230" indent="0">
              <a:buNone/>
              <a:defRPr sz="14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6154261" y="2991802"/>
            <a:ext cx="5356459" cy="5434294"/>
          </a:xfrm>
          <a:prstGeom prst="rect">
            <a:avLst/>
          </a:prstGeom>
        </p:spPr>
        <p:txBody>
          <a:bodyPr lIns="82031" tIns="41015" rIns="82031" bIns="41015"/>
          <a:lstStyle>
            <a:lvl1pPr>
              <a:defRPr sz="22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6500" y="377205"/>
            <a:ext cx="10904220" cy="1573349"/>
          </a:xfrm>
          <a:prstGeom prst="rect">
            <a:avLst/>
          </a:prstGeom>
        </p:spPr>
        <p:txBody>
          <a:bodyPr lIns="82031" tIns="41015" rIns="82031" bIns="41015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6499" y="375770"/>
            <a:ext cx="3984752" cy="1597731"/>
          </a:xfrm>
          <a:prstGeom prst="rect">
            <a:avLst/>
          </a:prstGeom>
        </p:spPr>
        <p:txBody>
          <a:bodyPr lIns="82031" tIns="41015" rIns="82031" bIns="41015" anchor="b"/>
          <a:lstStyle>
            <a:lvl1pPr algn="l">
              <a:defRPr sz="18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737209" y="375768"/>
            <a:ext cx="6773512" cy="8050328"/>
          </a:xfrm>
          <a:prstGeom prst="rect">
            <a:avLst/>
          </a:prstGeom>
        </p:spPr>
        <p:txBody>
          <a:bodyPr lIns="82031" tIns="41015" rIns="82031" bIns="41015"/>
          <a:lstStyle>
            <a:lvl1pPr>
              <a:defRPr sz="2900"/>
            </a:lvl1pPr>
            <a:lvl2pPr>
              <a:defRPr sz="2500"/>
            </a:lvl2pPr>
            <a:lvl3pPr>
              <a:defRPr sz="22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606499" y="1973501"/>
            <a:ext cx="3984752" cy="6452597"/>
          </a:xfrm>
          <a:prstGeom prst="rect">
            <a:avLst/>
          </a:prstGeom>
        </p:spPr>
        <p:txBody>
          <a:bodyPr lIns="82031" tIns="41015" rIns="82031" bIns="41015"/>
          <a:lstStyle>
            <a:lvl1pPr marL="0" indent="0">
              <a:buNone/>
              <a:defRPr sz="1300"/>
            </a:lvl1pPr>
            <a:lvl2pPr marL="410154" indent="0">
              <a:buNone/>
              <a:defRPr sz="1100"/>
            </a:lvl2pPr>
            <a:lvl3pPr marL="820307" indent="0">
              <a:buNone/>
              <a:defRPr sz="900"/>
            </a:lvl3pPr>
            <a:lvl4pPr marL="1230462" indent="0">
              <a:buNone/>
              <a:defRPr sz="800"/>
            </a:lvl4pPr>
            <a:lvl5pPr marL="1640614" indent="0">
              <a:buNone/>
              <a:defRPr sz="800"/>
            </a:lvl5pPr>
            <a:lvl6pPr marL="2050768" indent="0">
              <a:buNone/>
              <a:defRPr sz="800"/>
            </a:lvl6pPr>
            <a:lvl7pPr marL="2460922" indent="0">
              <a:buNone/>
              <a:defRPr sz="800"/>
            </a:lvl7pPr>
            <a:lvl8pPr marL="2871076" indent="0">
              <a:buNone/>
              <a:defRPr sz="800"/>
            </a:lvl8pPr>
            <a:lvl9pPr marL="3281230" indent="0">
              <a:buNone/>
              <a:defRPr sz="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74981" y="6603190"/>
            <a:ext cx="7269480" cy="778788"/>
          </a:xfrm>
          <a:prstGeom prst="rect">
            <a:avLst/>
          </a:prstGeom>
        </p:spPr>
        <p:txBody>
          <a:bodyPr lIns="82031" tIns="41015" rIns="82031" bIns="41015" anchor="b"/>
          <a:lstStyle>
            <a:lvl1pPr algn="l">
              <a:defRPr sz="18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374981" y="843330"/>
            <a:ext cx="7269480" cy="5659468"/>
          </a:xfrm>
          <a:prstGeom prst="rect">
            <a:avLst/>
          </a:prstGeom>
        </p:spPr>
        <p:txBody>
          <a:bodyPr lIns="82031" tIns="41015" rIns="82031" bIns="41015"/>
          <a:lstStyle>
            <a:lvl1pPr marL="0" indent="0">
              <a:buNone/>
              <a:defRPr sz="2900"/>
            </a:lvl1pPr>
            <a:lvl2pPr marL="410154" indent="0">
              <a:buNone/>
              <a:defRPr sz="2500"/>
            </a:lvl2pPr>
            <a:lvl3pPr marL="820307" indent="0">
              <a:buNone/>
              <a:defRPr sz="2200"/>
            </a:lvl3pPr>
            <a:lvl4pPr marL="1230462" indent="0">
              <a:buNone/>
              <a:defRPr sz="1800"/>
            </a:lvl4pPr>
            <a:lvl5pPr marL="1640614" indent="0">
              <a:buNone/>
              <a:defRPr sz="1800"/>
            </a:lvl5pPr>
            <a:lvl6pPr marL="2050768" indent="0">
              <a:buNone/>
              <a:defRPr sz="1800"/>
            </a:lvl6pPr>
            <a:lvl7pPr marL="2460922" indent="0">
              <a:buNone/>
              <a:defRPr sz="1800"/>
            </a:lvl7pPr>
            <a:lvl8pPr marL="2871076" indent="0">
              <a:buNone/>
              <a:defRPr sz="1800"/>
            </a:lvl8pPr>
            <a:lvl9pPr marL="3281230" indent="0">
              <a:buNone/>
              <a:defRPr sz="18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374981" y="7381977"/>
            <a:ext cx="7269480" cy="1107225"/>
          </a:xfrm>
          <a:prstGeom prst="rect">
            <a:avLst/>
          </a:prstGeom>
        </p:spPr>
        <p:txBody>
          <a:bodyPr lIns="82031" tIns="41015" rIns="82031" bIns="41015"/>
          <a:lstStyle>
            <a:lvl1pPr marL="0" indent="0">
              <a:buNone/>
              <a:defRPr sz="1300"/>
            </a:lvl1pPr>
            <a:lvl2pPr marL="410154" indent="0">
              <a:buNone/>
              <a:defRPr sz="1100"/>
            </a:lvl2pPr>
            <a:lvl3pPr marL="820307" indent="0">
              <a:buNone/>
              <a:defRPr sz="900"/>
            </a:lvl3pPr>
            <a:lvl4pPr marL="1230462" indent="0">
              <a:buNone/>
              <a:defRPr sz="800"/>
            </a:lvl4pPr>
            <a:lvl5pPr marL="1640614" indent="0">
              <a:buNone/>
              <a:defRPr sz="800"/>
            </a:lvl5pPr>
            <a:lvl6pPr marL="2050768" indent="0">
              <a:buNone/>
              <a:defRPr sz="800"/>
            </a:lvl6pPr>
            <a:lvl7pPr marL="2460922" indent="0">
              <a:buNone/>
              <a:defRPr sz="800"/>
            </a:lvl7pPr>
            <a:lvl8pPr marL="2871076" indent="0">
              <a:buNone/>
              <a:defRPr sz="800"/>
            </a:lvl8pPr>
            <a:lvl9pPr marL="3281230" indent="0">
              <a:buNone/>
              <a:defRPr sz="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Line 1"/>
          <p:cNvSpPr>
            <a:spLocks noChangeShapeType="1"/>
          </p:cNvSpPr>
          <p:nvPr userDrawn="1"/>
        </p:nvSpPr>
        <p:spPr bwMode="auto">
          <a:xfrm>
            <a:off x="1079500" y="4716000"/>
            <a:ext cx="9954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3" name="Line 44"/>
          <p:cNvSpPr>
            <a:spLocks noChangeShapeType="1"/>
          </p:cNvSpPr>
          <p:nvPr userDrawn="1"/>
        </p:nvSpPr>
        <p:spPr bwMode="auto">
          <a:xfrm>
            <a:off x="6066000" y="1260000"/>
            <a:ext cx="0" cy="6912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6" name="Line 1"/>
          <p:cNvSpPr>
            <a:spLocks noChangeShapeType="1"/>
          </p:cNvSpPr>
          <p:nvPr userDrawn="1"/>
        </p:nvSpPr>
        <p:spPr bwMode="auto">
          <a:xfrm>
            <a:off x="1008063" y="1439863"/>
            <a:ext cx="10098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7" name="Line 6"/>
          <p:cNvSpPr>
            <a:spLocks noChangeShapeType="1"/>
          </p:cNvSpPr>
          <p:nvPr userDrawn="1"/>
        </p:nvSpPr>
        <p:spPr bwMode="auto">
          <a:xfrm>
            <a:off x="1331913" y="1008063"/>
            <a:ext cx="0" cy="7416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8" name="Line 7"/>
          <p:cNvSpPr>
            <a:spLocks noChangeShapeType="1"/>
          </p:cNvSpPr>
          <p:nvPr userDrawn="1"/>
        </p:nvSpPr>
        <p:spPr bwMode="auto">
          <a:xfrm>
            <a:off x="1439863" y="1008063"/>
            <a:ext cx="0" cy="7416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39" name="Line 6"/>
          <p:cNvSpPr>
            <a:spLocks noChangeShapeType="1"/>
          </p:cNvSpPr>
          <p:nvPr userDrawn="1"/>
        </p:nvSpPr>
        <p:spPr bwMode="auto">
          <a:xfrm>
            <a:off x="10692000" y="1008063"/>
            <a:ext cx="0" cy="7416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0" name="Line 7"/>
          <p:cNvSpPr>
            <a:spLocks noChangeShapeType="1"/>
          </p:cNvSpPr>
          <p:nvPr userDrawn="1"/>
        </p:nvSpPr>
        <p:spPr bwMode="auto">
          <a:xfrm>
            <a:off x="10800000" y="1008063"/>
            <a:ext cx="0" cy="74160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1" name="Line 1"/>
          <p:cNvSpPr>
            <a:spLocks noChangeShapeType="1"/>
          </p:cNvSpPr>
          <p:nvPr userDrawn="1"/>
        </p:nvSpPr>
        <p:spPr bwMode="auto">
          <a:xfrm>
            <a:off x="1008063" y="1331913"/>
            <a:ext cx="10098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2" name="Line 1"/>
          <p:cNvSpPr>
            <a:spLocks noChangeShapeType="1"/>
          </p:cNvSpPr>
          <p:nvPr userDrawn="1"/>
        </p:nvSpPr>
        <p:spPr bwMode="auto">
          <a:xfrm>
            <a:off x="1008063" y="8100000"/>
            <a:ext cx="10098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3" name="Line 1"/>
          <p:cNvSpPr>
            <a:spLocks noChangeShapeType="1"/>
          </p:cNvSpPr>
          <p:nvPr userDrawn="1"/>
        </p:nvSpPr>
        <p:spPr bwMode="auto">
          <a:xfrm>
            <a:off x="1008063" y="7992000"/>
            <a:ext cx="10098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4" name="Rectangle 11"/>
          <p:cNvSpPr>
            <a:spLocks noChangeArrowheads="1"/>
          </p:cNvSpPr>
          <p:nvPr userDrawn="1"/>
        </p:nvSpPr>
        <p:spPr bwMode="auto">
          <a:xfrm>
            <a:off x="1331913" y="1331913"/>
            <a:ext cx="9468000" cy="6768000"/>
          </a:xfrm>
          <a:prstGeom prst="rect">
            <a:avLst/>
          </a:prstGeom>
          <a:solidFill>
            <a:srgbClr val="FFFFFF"/>
          </a:solidFill>
          <a:ln w="3175">
            <a:solidFill>
              <a:srgbClr val="00B0F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5" name="Rectangle 186"/>
          <p:cNvSpPr>
            <a:spLocks noChangeArrowheads="1"/>
          </p:cNvSpPr>
          <p:nvPr userDrawn="1"/>
        </p:nvSpPr>
        <p:spPr bwMode="auto">
          <a:xfrm>
            <a:off x="1440000" y="1440000"/>
            <a:ext cx="9252000" cy="6552000"/>
          </a:xfrm>
          <a:prstGeom prst="rect">
            <a:avLst/>
          </a:prstGeom>
          <a:solidFill>
            <a:srgbClr val="FFFFFF"/>
          </a:solidFill>
          <a:ln w="6350">
            <a:solidFill>
              <a:srgbClr val="FF000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47" name="Line 204"/>
          <p:cNvSpPr>
            <a:spLocks noChangeShapeType="1"/>
          </p:cNvSpPr>
          <p:nvPr userDrawn="1"/>
        </p:nvSpPr>
        <p:spPr bwMode="auto">
          <a:xfrm>
            <a:off x="6066000" y="1331913"/>
            <a:ext cx="0" cy="6768000"/>
          </a:xfrm>
          <a:prstGeom prst="line">
            <a:avLst/>
          </a:prstGeom>
          <a:noFill/>
          <a:ln w="3175">
            <a:solidFill>
              <a:srgbClr val="00B0F0"/>
            </a:solidFill>
            <a:prstDash val="dash"/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latin typeface="Arial" charset="0"/>
            </a:endParaRPr>
          </a:p>
        </p:txBody>
      </p:sp>
      <p:sp>
        <p:nvSpPr>
          <p:cNvPr id="50" name="AutoShape 99"/>
          <p:cNvSpPr>
            <a:spLocks noChangeArrowheads="1"/>
          </p:cNvSpPr>
          <p:nvPr userDrawn="1"/>
        </p:nvSpPr>
        <p:spPr bwMode="auto">
          <a:xfrm>
            <a:off x="11034564" y="2628280"/>
            <a:ext cx="936625" cy="1296988"/>
          </a:xfrm>
          <a:prstGeom prst="wedgeRoundRectCallout">
            <a:avLst>
              <a:gd name="adj1" fmla="val -75021"/>
              <a:gd name="adj2" fmla="val -36021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00B0F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solidFill>
                  <a:srgbClr val="000000"/>
                </a:solidFill>
                <a:latin typeface="ＭＳ Ｐゴシック" pitchFamily="50" charset="-128"/>
              </a:rPr>
              <a:t>フチなし印刷は塗足しが必要ですので、青い線まで必ず伸ばして配置してください。</a:t>
            </a:r>
            <a:endParaRPr lang="ja-JP" altLang="en-US" sz="1800">
              <a:latin typeface="Arial" charset="0"/>
            </a:endParaRPr>
          </a:p>
        </p:txBody>
      </p:sp>
      <p:sp>
        <p:nvSpPr>
          <p:cNvPr id="51" name="AutoShape 100"/>
          <p:cNvSpPr>
            <a:spLocks noChangeArrowheads="1"/>
          </p:cNvSpPr>
          <p:nvPr userDrawn="1"/>
        </p:nvSpPr>
        <p:spPr bwMode="auto">
          <a:xfrm>
            <a:off x="10983286" y="1836118"/>
            <a:ext cx="746125" cy="576262"/>
          </a:xfrm>
          <a:prstGeom prst="wedgeRoundRectCallout">
            <a:avLst>
              <a:gd name="adj1" fmla="val -89804"/>
              <a:gd name="adj2" fmla="val -39518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latin typeface="ＭＳ Ｐゴシック" pitchFamily="50" charset="-128"/>
              </a:rPr>
              <a:t>赤い線が仕上がり線です。</a:t>
            </a:r>
            <a:endParaRPr lang="ja-JP" altLang="en-US" sz="1800">
              <a:latin typeface="Arial" charset="0"/>
            </a:endParaRPr>
          </a:p>
        </p:txBody>
      </p:sp>
      <p:sp>
        <p:nvSpPr>
          <p:cNvPr id="52" name="Text Box 104"/>
          <p:cNvSpPr txBox="1">
            <a:spLocks noChangeArrowheads="1"/>
          </p:cNvSpPr>
          <p:nvPr userDrawn="1"/>
        </p:nvSpPr>
        <p:spPr bwMode="auto">
          <a:xfrm>
            <a:off x="1457325" y="85725"/>
            <a:ext cx="3432175" cy="669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71984" tIns="71984" rIns="71984" bIns="71984"/>
          <a:lstStyle/>
          <a:p>
            <a:pPr algn="just" defTabSz="934829">
              <a:defRPr/>
            </a:pPr>
            <a:r>
              <a:rPr lang="en-US" altLang="ja-JP" sz="1800" smtClean="0">
                <a:latin typeface="Arial" charset="0"/>
              </a:rPr>
              <a:t>B5</a:t>
            </a:r>
            <a:endParaRPr lang="en-US" altLang="ja-JP" sz="1800">
              <a:latin typeface="Arial" charset="0"/>
            </a:endParaRPr>
          </a:p>
          <a:p>
            <a:pPr algn="just" defTabSz="934829">
              <a:defRPr/>
            </a:pPr>
            <a:r>
              <a:rPr lang="ja-JP" altLang="en-US" sz="800">
                <a:latin typeface="Arial" charset="0"/>
              </a:rPr>
              <a:t>●展開サイズ　</a:t>
            </a:r>
            <a:r>
              <a:rPr lang="en-US" altLang="ja-JP" sz="800" smtClean="0">
                <a:latin typeface="Arial" charset="0"/>
              </a:rPr>
              <a:t>257×182mm</a:t>
            </a:r>
            <a:endParaRPr lang="en-US" altLang="ja-JP" sz="800">
              <a:latin typeface="Arial" charset="0"/>
            </a:endParaRPr>
          </a:p>
        </p:txBody>
      </p:sp>
      <p:sp>
        <p:nvSpPr>
          <p:cNvPr id="55" name="Text Box 74"/>
          <p:cNvSpPr txBox="1">
            <a:spLocks noChangeArrowheads="1"/>
          </p:cNvSpPr>
          <p:nvPr userDrawn="1"/>
        </p:nvSpPr>
        <p:spPr bwMode="auto">
          <a:xfrm>
            <a:off x="5495156" y="1000621"/>
            <a:ext cx="1152525" cy="2159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294">
              <a:spcBef>
                <a:spcPct val="50000"/>
              </a:spcBef>
              <a:defRPr/>
            </a:pPr>
            <a:r>
              <a:rPr lang="en-US" altLang="ja-JP" sz="1200" smtClean="0">
                <a:latin typeface="Arial Black" pitchFamily="34" charset="0"/>
              </a:rPr>
              <a:t>257mm</a:t>
            </a:r>
            <a:endParaRPr lang="ja-JP" altLang="en-US" sz="1200">
              <a:latin typeface="Arial Black" pitchFamily="34" charset="0"/>
            </a:endParaRPr>
          </a:p>
        </p:txBody>
      </p:sp>
      <p:sp>
        <p:nvSpPr>
          <p:cNvPr id="59" name="Text Box 155"/>
          <p:cNvSpPr txBox="1">
            <a:spLocks noChangeArrowheads="1"/>
          </p:cNvSpPr>
          <p:nvPr userDrawn="1"/>
        </p:nvSpPr>
        <p:spPr bwMode="auto">
          <a:xfrm>
            <a:off x="1439863" y="8604870"/>
            <a:ext cx="4675187" cy="576262"/>
          </a:xfrm>
          <a:prstGeom prst="rect">
            <a:avLst/>
          </a:prstGeom>
          <a:solidFill>
            <a:srgbClr val="FFFFFF"/>
          </a:solidFill>
          <a:ln w="12700">
            <a:solidFill>
              <a:srgbClr val="C6D9F1"/>
            </a:solidFill>
            <a:miter lim="800000"/>
            <a:headEnd/>
            <a:tailEnd/>
          </a:ln>
          <a:effectLst/>
        </p:spPr>
        <p:txBody>
          <a:bodyPr vert="horz" wrap="square" lIns="72000" tIns="72000" rIns="72000" bIns="7200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</a:t>
            </a:r>
            <a:r>
              <a:rPr kumimoji="1" 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フチ無し印刷をご希望の場合は、外側の青い線まで色や写真を配置してください。</a:t>
            </a:r>
          </a:p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透過性や半透明、パターンなどは正常に</a:t>
            </a:r>
            <a:r>
              <a:rPr kumimoji="1" lang="ja-JP" altLang="en-US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変換</a:t>
            </a:r>
            <a:r>
              <a:rPr kumimoji="1" 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出来ない場合があります。　</a:t>
            </a:r>
          </a:p>
          <a:p>
            <a:pPr marL="0" marR="0" lvl="0" indent="0" algn="just" defTabSz="13716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800" b="0" i="0" u="none" strike="noStrike" cap="none" normalizeH="0" baseline="0" smtClean="0">
                <a:ln>
                  <a:noFill/>
                </a:ln>
                <a:solidFill>
                  <a:srgbClr val="000000"/>
                </a:solidFill>
                <a:effectLst/>
                <a:latin typeface="ＭＳ ゴシック" pitchFamily="49" charset="-128"/>
                <a:ea typeface="ＭＳ Ｐゴシック" pitchFamily="50" charset="-128"/>
              </a:rPr>
              <a:t>★ 用紙サイズや余白、トンボなどは、変更・移動されないようお願いいたします。</a:t>
            </a:r>
            <a:endParaRPr kumimoji="1" lang="ja-JP" sz="27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</a:endParaRPr>
          </a:p>
        </p:txBody>
      </p:sp>
      <p:pic>
        <p:nvPicPr>
          <p:cNvPr id="21" name="図 20"/>
          <p:cNvPicPr/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xmlns:lc="http://schemas.openxmlformats.org/drawingml/2006/lockedCanvas" xmlns="" val="0"/>
              </a:ext>
            </a:extLst>
          </a:blip>
          <a:stretch>
            <a:fillRect/>
          </a:stretch>
        </p:blipFill>
        <p:spPr>
          <a:xfrm>
            <a:off x="8722196" y="323974"/>
            <a:ext cx="1855470" cy="918845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229313" rtl="0" eaLnBrk="0" fontAlgn="base" hangingPunct="0">
        <a:spcBef>
          <a:spcPct val="0"/>
        </a:spcBef>
        <a:spcAft>
          <a:spcPct val="0"/>
        </a:spcAft>
        <a:defRPr kumimoji="1" sz="59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229313" rtl="0" eaLnBrk="0" fontAlgn="base" hangingPunct="0">
        <a:spcBef>
          <a:spcPct val="0"/>
        </a:spcBef>
        <a:spcAft>
          <a:spcPct val="0"/>
        </a:spcAft>
        <a:defRPr kumimoji="1" sz="59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1229313" rtl="0" eaLnBrk="0" fontAlgn="base" hangingPunct="0">
        <a:spcBef>
          <a:spcPct val="0"/>
        </a:spcBef>
        <a:spcAft>
          <a:spcPct val="0"/>
        </a:spcAft>
        <a:defRPr kumimoji="1" sz="59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1229313" rtl="0" eaLnBrk="0" fontAlgn="base" hangingPunct="0">
        <a:spcBef>
          <a:spcPct val="0"/>
        </a:spcBef>
        <a:spcAft>
          <a:spcPct val="0"/>
        </a:spcAft>
        <a:defRPr kumimoji="1" sz="59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1229313" rtl="0" eaLnBrk="0" fontAlgn="base" hangingPunct="0">
        <a:spcBef>
          <a:spcPct val="0"/>
        </a:spcBef>
        <a:spcAft>
          <a:spcPct val="0"/>
        </a:spcAft>
        <a:defRPr kumimoji="1" sz="59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10154" algn="ctr" defTabSz="1230462" rtl="0" fontAlgn="base">
        <a:spcBef>
          <a:spcPct val="0"/>
        </a:spcBef>
        <a:spcAft>
          <a:spcPct val="0"/>
        </a:spcAft>
        <a:defRPr kumimoji="1" sz="59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820307" algn="ctr" defTabSz="1230462" rtl="0" fontAlgn="base">
        <a:spcBef>
          <a:spcPct val="0"/>
        </a:spcBef>
        <a:spcAft>
          <a:spcPct val="0"/>
        </a:spcAft>
        <a:defRPr kumimoji="1" sz="59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230462" algn="ctr" defTabSz="1230462" rtl="0" fontAlgn="base">
        <a:spcBef>
          <a:spcPct val="0"/>
        </a:spcBef>
        <a:spcAft>
          <a:spcPct val="0"/>
        </a:spcAft>
        <a:defRPr kumimoji="1" sz="59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640614" algn="ctr" defTabSz="1230462" rtl="0" fontAlgn="base">
        <a:spcBef>
          <a:spcPct val="0"/>
        </a:spcBef>
        <a:spcAft>
          <a:spcPct val="0"/>
        </a:spcAft>
        <a:defRPr kumimoji="1" sz="59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460102" indent="-460102" algn="l" defTabSz="1229313" rtl="0" eaLnBrk="0" fontAlgn="base" hangingPunct="0">
        <a:spcBef>
          <a:spcPct val="20000"/>
        </a:spcBef>
        <a:spcAft>
          <a:spcPct val="0"/>
        </a:spcAft>
        <a:buChar char="•"/>
        <a:defRPr kumimoji="1" sz="4300">
          <a:solidFill>
            <a:schemeClr val="tx1"/>
          </a:solidFill>
          <a:latin typeface="+mn-lt"/>
          <a:ea typeface="+mn-ea"/>
          <a:cs typeface="+mn-cs"/>
        </a:defRPr>
      </a:lvl1pPr>
      <a:lvl2pPr marL="998550" indent="-383181" algn="l" defTabSz="1229313" rtl="0" eaLnBrk="0" fontAlgn="base" hangingPunct="0">
        <a:spcBef>
          <a:spcPct val="20000"/>
        </a:spcBef>
        <a:spcAft>
          <a:spcPct val="0"/>
        </a:spcAft>
        <a:buChar char="–"/>
        <a:defRPr kumimoji="1" sz="3800">
          <a:solidFill>
            <a:schemeClr val="tx1"/>
          </a:solidFill>
          <a:latin typeface="+mn-lt"/>
          <a:ea typeface="+mn-ea"/>
        </a:defRPr>
      </a:lvl2pPr>
      <a:lvl3pPr marL="1536997" indent="-306260" algn="l" defTabSz="1229313" rtl="0" eaLnBrk="0" fontAlgn="base" hangingPunct="0">
        <a:spcBef>
          <a:spcPct val="20000"/>
        </a:spcBef>
        <a:spcAft>
          <a:spcPct val="0"/>
        </a:spcAft>
        <a:buChar char="•"/>
        <a:defRPr kumimoji="1" sz="3300">
          <a:solidFill>
            <a:schemeClr val="tx1"/>
          </a:solidFill>
          <a:latin typeface="+mn-lt"/>
          <a:ea typeface="+mn-ea"/>
        </a:defRPr>
      </a:lvl3pPr>
      <a:lvl4pPr marL="2153789" indent="-306260" algn="l" defTabSz="1229313" rtl="0" eaLnBrk="0" fontAlgn="base" hangingPunct="0">
        <a:spcBef>
          <a:spcPct val="20000"/>
        </a:spcBef>
        <a:spcAft>
          <a:spcPct val="0"/>
        </a:spcAft>
        <a:buChar char="–"/>
        <a:defRPr kumimoji="1" sz="2700">
          <a:solidFill>
            <a:schemeClr val="tx1"/>
          </a:solidFill>
          <a:latin typeface="+mn-lt"/>
          <a:ea typeface="+mn-ea"/>
        </a:defRPr>
      </a:lvl4pPr>
      <a:lvl5pPr marL="2769158" indent="-306260" algn="l" defTabSz="1229313" rtl="0" eaLnBrk="0" fontAlgn="base" hangingPunct="0">
        <a:spcBef>
          <a:spcPct val="20000"/>
        </a:spcBef>
        <a:spcAft>
          <a:spcPct val="0"/>
        </a:spcAft>
        <a:buChar char="»"/>
        <a:defRPr kumimoji="1" sz="2700">
          <a:solidFill>
            <a:schemeClr val="tx1"/>
          </a:solidFill>
          <a:latin typeface="+mn-lt"/>
          <a:ea typeface="+mn-ea"/>
        </a:defRPr>
      </a:lvl5pPr>
      <a:lvl6pPr marL="3180116" indent="-307615" algn="l" defTabSz="1230462" rtl="0" fontAlgn="base">
        <a:spcBef>
          <a:spcPct val="20000"/>
        </a:spcBef>
        <a:spcAft>
          <a:spcPct val="0"/>
        </a:spcAft>
        <a:buChar char="»"/>
        <a:defRPr kumimoji="1" sz="2700">
          <a:solidFill>
            <a:schemeClr val="tx1"/>
          </a:solidFill>
          <a:latin typeface="+mn-lt"/>
          <a:ea typeface="+mn-ea"/>
        </a:defRPr>
      </a:lvl6pPr>
      <a:lvl7pPr marL="3590270" indent="-307615" algn="l" defTabSz="1230462" rtl="0" fontAlgn="base">
        <a:spcBef>
          <a:spcPct val="20000"/>
        </a:spcBef>
        <a:spcAft>
          <a:spcPct val="0"/>
        </a:spcAft>
        <a:buChar char="»"/>
        <a:defRPr kumimoji="1" sz="2700">
          <a:solidFill>
            <a:schemeClr val="tx1"/>
          </a:solidFill>
          <a:latin typeface="+mn-lt"/>
          <a:ea typeface="+mn-ea"/>
        </a:defRPr>
      </a:lvl7pPr>
      <a:lvl8pPr marL="4000424" indent="-307615" algn="l" defTabSz="1230462" rtl="0" fontAlgn="base">
        <a:spcBef>
          <a:spcPct val="20000"/>
        </a:spcBef>
        <a:spcAft>
          <a:spcPct val="0"/>
        </a:spcAft>
        <a:buChar char="»"/>
        <a:defRPr kumimoji="1" sz="2700">
          <a:solidFill>
            <a:schemeClr val="tx1"/>
          </a:solidFill>
          <a:latin typeface="+mn-lt"/>
          <a:ea typeface="+mn-ea"/>
        </a:defRPr>
      </a:lvl8pPr>
      <a:lvl9pPr marL="4410578" indent="-307615" algn="l" defTabSz="1230462" rtl="0" fontAlgn="base">
        <a:spcBef>
          <a:spcPct val="20000"/>
        </a:spcBef>
        <a:spcAft>
          <a:spcPct val="0"/>
        </a:spcAft>
        <a:buChar char="»"/>
        <a:defRPr kumimoji="1" sz="27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820307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10154" algn="l" defTabSz="820307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20307" algn="l" defTabSz="820307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30462" algn="l" defTabSz="820307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40614" algn="l" defTabSz="820307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50768" algn="l" defTabSz="820307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60922" algn="l" defTabSz="820307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71076" algn="l" defTabSz="820307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81230" algn="l" defTabSz="820307" rtl="0" eaLnBrk="1" latinLnBrk="0" hangingPunct="1"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189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標準デザイン</vt:lpstr>
      <vt:lpstr>スライド 1</vt:lpstr>
    </vt:vector>
  </TitlesOfParts>
  <Company>matsuo-print.com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Ex-Image-L</dc:creator>
  <cp:lastModifiedBy>matsuo-print.com</cp:lastModifiedBy>
  <cp:revision>19</cp:revision>
  <dcterms:created xsi:type="dcterms:W3CDTF">2010-06-02T01:56:44Z</dcterms:created>
  <dcterms:modified xsi:type="dcterms:W3CDTF">2018-03-17T05:25:48Z</dcterms:modified>
</cp:coreProperties>
</file>

<file path=docProps/thumbnail.jpeg>
</file>