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2562" y="-72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8937"/>
            <a:ext cx="8018538" cy="2601170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6"/>
            <a:ext cx="2121581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6"/>
            <a:ext cx="6262138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96134"/>
            <a:ext cx="8018538" cy="241115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43312"/>
            <a:ext cx="8018538" cy="2652826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31772"/>
            <a:ext cx="4191308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31772"/>
            <a:ext cx="4192411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3343"/>
            <a:ext cx="3102384" cy="2055110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3339"/>
            <a:ext cx="5273612" cy="10354874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8453"/>
            <a:ext cx="3102384" cy="8299765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6" y="8493469"/>
            <a:ext cx="5659755" cy="1001729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6" y="1084747"/>
            <a:ext cx="5659755" cy="727958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6" y="9495196"/>
            <a:ext cx="5659755" cy="142418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6066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8342261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8316862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B5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182×257mm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084614" y="30599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2018-03-17T05:27:03Z</dcterms:modified>
</cp:coreProperties>
</file>