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33263" cy="15986125"/>
  <p:notesSz cx="8597900" cy="12446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701349" indent="2445" algn="l" rtl="0" fontAlgn="base">
      <a:spcBef>
        <a:spcPct val="0"/>
      </a:spcBef>
      <a:spcAft>
        <a:spcPct val="0"/>
      </a:spcAft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1405142" indent="2445" algn="l" rtl="0" fontAlgn="base">
      <a:spcBef>
        <a:spcPct val="0"/>
      </a:spcBef>
      <a:spcAft>
        <a:spcPct val="0"/>
      </a:spcAft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2108934" indent="2445" algn="l" rtl="0" fontAlgn="base">
      <a:spcBef>
        <a:spcPct val="0"/>
      </a:spcBef>
      <a:spcAft>
        <a:spcPct val="0"/>
      </a:spcAft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2812727" indent="2445" algn="l" rtl="0" fontAlgn="base">
      <a:spcBef>
        <a:spcPct val="0"/>
      </a:spcBef>
      <a:spcAft>
        <a:spcPct val="0"/>
      </a:spcAft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3518963" algn="l" defTabSz="1407585" rtl="0" eaLnBrk="1" latinLnBrk="0" hangingPunct="1"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4222755" algn="l" defTabSz="1407585" rtl="0" eaLnBrk="1" latinLnBrk="0" hangingPunct="1"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4926548" algn="l" defTabSz="1407585" rtl="0" eaLnBrk="1" latinLnBrk="0" hangingPunct="1"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5630341" algn="l" defTabSz="1407585" rtl="0" eaLnBrk="1" latinLnBrk="0" hangingPunct="1"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 snapToObjects="1">
      <p:cViewPr>
        <p:scale>
          <a:sx n="77" d="100"/>
          <a:sy n="77" d="100"/>
        </p:scale>
        <p:origin x="-1854" y="-72"/>
      </p:cViewPr>
      <p:guideLst>
        <p:guide orient="horz" pos="5036"/>
        <p:guide pos="382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09641" y="4965745"/>
            <a:ext cx="10313983" cy="3427160"/>
          </a:xfrm>
          <a:prstGeom prst="rect">
            <a:avLst/>
          </a:prstGeom>
        </p:spPr>
        <p:txBody>
          <a:bodyPr lIns="140727" tIns="70363" rIns="140727" bIns="7036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0701" y="9058885"/>
            <a:ext cx="8493283" cy="4085857"/>
          </a:xfrm>
          <a:prstGeom prst="rect">
            <a:avLst/>
          </a:prstGeom>
        </p:spPr>
        <p:txBody>
          <a:bodyPr lIns="140727" tIns="70363" rIns="140727" bIns="70363"/>
          <a:lstStyle>
            <a:lvl1pPr marL="0" indent="0" algn="ctr">
              <a:buNone/>
              <a:defRPr/>
            </a:lvl1pPr>
            <a:lvl2pPr marL="703635" indent="0" algn="ctr">
              <a:buNone/>
              <a:defRPr/>
            </a:lvl2pPr>
            <a:lvl3pPr marL="1407271" indent="0" algn="ctr">
              <a:buNone/>
              <a:defRPr/>
            </a:lvl3pPr>
            <a:lvl4pPr marL="2110906" indent="0" algn="ctr">
              <a:buNone/>
              <a:defRPr/>
            </a:lvl4pPr>
            <a:lvl5pPr marL="2814539" indent="0" algn="ctr">
              <a:buNone/>
              <a:defRPr/>
            </a:lvl5pPr>
            <a:lvl6pPr marL="3518175" indent="0" algn="ctr">
              <a:buNone/>
              <a:defRPr/>
            </a:lvl6pPr>
            <a:lvl7pPr marL="4221809" indent="0" algn="ctr">
              <a:buNone/>
              <a:defRPr/>
            </a:lvl7pPr>
            <a:lvl8pPr marL="4925444" indent="0" algn="ctr">
              <a:buNone/>
              <a:defRPr/>
            </a:lvl8pPr>
            <a:lvl9pPr marL="5629081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7374" y="639259"/>
            <a:ext cx="10919938" cy="2666379"/>
          </a:xfrm>
          <a:prstGeom prst="rect">
            <a:avLst/>
          </a:prstGeom>
        </p:spPr>
        <p:txBody>
          <a:bodyPr lIns="140727" tIns="70363" rIns="140727" bIns="7036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07374" y="3730988"/>
            <a:ext cx="10919938" cy="10548849"/>
          </a:xfrm>
          <a:prstGeom prst="rect">
            <a:avLst/>
          </a:prstGeom>
        </p:spPr>
        <p:txBody>
          <a:bodyPr vert="eaVert" lIns="140727" tIns="70363" rIns="140727" bIns="7036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98391" y="639255"/>
            <a:ext cx="2728921" cy="13640585"/>
          </a:xfrm>
          <a:prstGeom prst="rect">
            <a:avLst/>
          </a:prstGeom>
        </p:spPr>
        <p:txBody>
          <a:bodyPr vert="eaVert" lIns="140727" tIns="70363" rIns="140727" bIns="7036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07375" y="639255"/>
            <a:ext cx="8054783" cy="13640585"/>
          </a:xfrm>
          <a:prstGeom prst="rect">
            <a:avLst/>
          </a:prstGeom>
        </p:spPr>
        <p:txBody>
          <a:bodyPr vert="eaVert" lIns="140727" tIns="70363" rIns="140727" bIns="7036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7374" y="639259"/>
            <a:ext cx="10919938" cy="2666379"/>
          </a:xfrm>
          <a:prstGeom prst="rect">
            <a:avLst/>
          </a:prstGeom>
        </p:spPr>
        <p:txBody>
          <a:bodyPr lIns="140727" tIns="70363" rIns="140727" bIns="7036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07374" y="3730988"/>
            <a:ext cx="10919938" cy="10548849"/>
          </a:xfrm>
          <a:prstGeom prst="rect">
            <a:avLst/>
          </a:prstGeom>
        </p:spPr>
        <p:txBody>
          <a:bodyPr lIns="140727" tIns="70363" rIns="140727" bIns="7036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57890" y="10271760"/>
            <a:ext cx="10313983" cy="3176811"/>
          </a:xfrm>
          <a:prstGeom prst="rect">
            <a:avLst/>
          </a:prstGeom>
        </p:spPr>
        <p:txBody>
          <a:bodyPr lIns="140727" tIns="70363" rIns="140727" bIns="70363" anchor="t"/>
          <a:lstStyle>
            <a:lvl1pPr algn="l">
              <a:defRPr sz="62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57890" y="6776547"/>
            <a:ext cx="10313983" cy="3495218"/>
          </a:xfrm>
          <a:prstGeom prst="rect">
            <a:avLst/>
          </a:prstGeom>
        </p:spPr>
        <p:txBody>
          <a:bodyPr lIns="140727" tIns="70363" rIns="140727" bIns="70363" anchor="b"/>
          <a:lstStyle>
            <a:lvl1pPr marL="0" indent="0">
              <a:buNone/>
              <a:defRPr sz="3000"/>
            </a:lvl1pPr>
            <a:lvl2pPr marL="703635" indent="0">
              <a:buNone/>
              <a:defRPr sz="2800"/>
            </a:lvl2pPr>
            <a:lvl3pPr marL="1407271" indent="0">
              <a:buNone/>
              <a:defRPr sz="2500"/>
            </a:lvl3pPr>
            <a:lvl4pPr marL="2110906" indent="0">
              <a:buNone/>
              <a:defRPr sz="2100"/>
            </a:lvl4pPr>
            <a:lvl5pPr marL="2814539" indent="0">
              <a:buNone/>
              <a:defRPr sz="2100"/>
            </a:lvl5pPr>
            <a:lvl6pPr marL="3518175" indent="0">
              <a:buNone/>
              <a:defRPr sz="2100"/>
            </a:lvl6pPr>
            <a:lvl7pPr marL="4221809" indent="0">
              <a:buNone/>
              <a:defRPr sz="2100"/>
            </a:lvl7pPr>
            <a:lvl8pPr marL="4925444" indent="0">
              <a:buNone/>
              <a:defRPr sz="2100"/>
            </a:lvl8pPr>
            <a:lvl9pPr marL="5629081" indent="0">
              <a:buNone/>
              <a:defRPr sz="2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7374" y="639259"/>
            <a:ext cx="10919938" cy="2666379"/>
          </a:xfrm>
          <a:prstGeom prst="rect">
            <a:avLst/>
          </a:prstGeom>
        </p:spPr>
        <p:txBody>
          <a:bodyPr lIns="140727" tIns="70363" rIns="140727" bIns="7036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07378" y="3730988"/>
            <a:ext cx="5391142" cy="10548849"/>
          </a:xfrm>
          <a:prstGeom prst="rect">
            <a:avLst/>
          </a:prstGeom>
        </p:spPr>
        <p:txBody>
          <a:bodyPr lIns="140727" tIns="70363" rIns="140727" bIns="70363"/>
          <a:lstStyle>
            <a:lvl1pPr>
              <a:defRPr sz="4300"/>
            </a:lvl1pPr>
            <a:lvl2pPr>
              <a:defRPr sz="3700"/>
            </a:lvl2pPr>
            <a:lvl3pPr>
              <a:defRPr sz="30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134751" y="3730988"/>
            <a:ext cx="5392561" cy="10548849"/>
          </a:xfrm>
          <a:prstGeom prst="rect">
            <a:avLst/>
          </a:prstGeom>
        </p:spPr>
        <p:txBody>
          <a:bodyPr lIns="140727" tIns="70363" rIns="140727" bIns="70363"/>
          <a:lstStyle>
            <a:lvl1pPr>
              <a:defRPr sz="4300"/>
            </a:lvl1pPr>
            <a:lvl2pPr>
              <a:defRPr sz="3700"/>
            </a:lvl2pPr>
            <a:lvl3pPr>
              <a:defRPr sz="30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7374" y="639259"/>
            <a:ext cx="10919938" cy="2666379"/>
          </a:xfrm>
          <a:prstGeom prst="rect">
            <a:avLst/>
          </a:prstGeom>
        </p:spPr>
        <p:txBody>
          <a:bodyPr lIns="140727" tIns="70363" rIns="140727" bIns="70363"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07373" y="3577862"/>
            <a:ext cx="5359923" cy="1492395"/>
          </a:xfrm>
          <a:prstGeom prst="rect">
            <a:avLst/>
          </a:prstGeom>
        </p:spPr>
        <p:txBody>
          <a:bodyPr lIns="140727" tIns="70363" rIns="140727" bIns="70363" anchor="b"/>
          <a:lstStyle>
            <a:lvl1pPr marL="0" indent="0">
              <a:buNone/>
              <a:defRPr sz="3700" b="1"/>
            </a:lvl1pPr>
            <a:lvl2pPr marL="703635" indent="0">
              <a:buNone/>
              <a:defRPr sz="3000" b="1"/>
            </a:lvl2pPr>
            <a:lvl3pPr marL="1407271" indent="0">
              <a:buNone/>
              <a:defRPr sz="2800" b="1"/>
            </a:lvl3pPr>
            <a:lvl4pPr marL="2110906" indent="0">
              <a:buNone/>
              <a:defRPr sz="2500" b="1"/>
            </a:lvl4pPr>
            <a:lvl5pPr marL="2814539" indent="0">
              <a:buNone/>
              <a:defRPr sz="2500" b="1"/>
            </a:lvl5pPr>
            <a:lvl6pPr marL="3518175" indent="0">
              <a:buNone/>
              <a:defRPr sz="2500" b="1"/>
            </a:lvl6pPr>
            <a:lvl7pPr marL="4221809" indent="0">
              <a:buNone/>
              <a:defRPr sz="2500" b="1"/>
            </a:lvl7pPr>
            <a:lvl8pPr marL="4925444" indent="0">
              <a:buNone/>
              <a:defRPr sz="2500" b="1"/>
            </a:lvl8pPr>
            <a:lvl9pPr marL="5629081" indent="0">
              <a:buNone/>
              <a:defRPr sz="25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07373" y="5070253"/>
            <a:ext cx="5359923" cy="9209584"/>
          </a:xfrm>
          <a:prstGeom prst="rect">
            <a:avLst/>
          </a:prstGeom>
        </p:spPr>
        <p:txBody>
          <a:bodyPr lIns="140727" tIns="70363" rIns="140727" bIns="70363"/>
          <a:lstStyle>
            <a:lvl1pPr>
              <a:defRPr sz="3700"/>
            </a:lvl1pPr>
            <a:lvl2pPr>
              <a:defRPr sz="30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163132" y="3577862"/>
            <a:ext cx="5364179" cy="1492395"/>
          </a:xfrm>
          <a:prstGeom prst="rect">
            <a:avLst/>
          </a:prstGeom>
        </p:spPr>
        <p:txBody>
          <a:bodyPr lIns="140727" tIns="70363" rIns="140727" bIns="70363" anchor="b"/>
          <a:lstStyle>
            <a:lvl1pPr marL="0" indent="0">
              <a:buNone/>
              <a:defRPr sz="3700" b="1"/>
            </a:lvl1pPr>
            <a:lvl2pPr marL="703635" indent="0">
              <a:buNone/>
              <a:defRPr sz="3000" b="1"/>
            </a:lvl2pPr>
            <a:lvl3pPr marL="1407271" indent="0">
              <a:buNone/>
              <a:defRPr sz="2800" b="1"/>
            </a:lvl3pPr>
            <a:lvl4pPr marL="2110906" indent="0">
              <a:buNone/>
              <a:defRPr sz="2500" b="1"/>
            </a:lvl4pPr>
            <a:lvl5pPr marL="2814539" indent="0">
              <a:buNone/>
              <a:defRPr sz="2500" b="1"/>
            </a:lvl5pPr>
            <a:lvl6pPr marL="3518175" indent="0">
              <a:buNone/>
              <a:defRPr sz="2500" b="1"/>
            </a:lvl6pPr>
            <a:lvl7pPr marL="4221809" indent="0">
              <a:buNone/>
              <a:defRPr sz="2500" b="1"/>
            </a:lvl7pPr>
            <a:lvl8pPr marL="4925444" indent="0">
              <a:buNone/>
              <a:defRPr sz="2500" b="1"/>
            </a:lvl8pPr>
            <a:lvl9pPr marL="5629081" indent="0">
              <a:buNone/>
              <a:defRPr sz="25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163132" y="5070253"/>
            <a:ext cx="5364179" cy="9209584"/>
          </a:xfrm>
          <a:prstGeom prst="rect">
            <a:avLst/>
          </a:prstGeom>
        </p:spPr>
        <p:txBody>
          <a:bodyPr lIns="140727" tIns="70363" rIns="140727" bIns="70363"/>
          <a:lstStyle>
            <a:lvl1pPr>
              <a:defRPr sz="3700"/>
            </a:lvl1pPr>
            <a:lvl2pPr>
              <a:defRPr sz="30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7374" y="639259"/>
            <a:ext cx="10919938" cy="2666379"/>
          </a:xfrm>
          <a:prstGeom prst="rect">
            <a:avLst/>
          </a:prstGeom>
        </p:spPr>
        <p:txBody>
          <a:bodyPr lIns="140727" tIns="70363" rIns="140727" bIns="7036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7375" y="636826"/>
            <a:ext cx="3990495" cy="2707701"/>
          </a:xfrm>
          <a:prstGeom prst="rect">
            <a:avLst/>
          </a:prstGeom>
        </p:spPr>
        <p:txBody>
          <a:bodyPr lIns="140727" tIns="70363" rIns="140727" bIns="70363" anchor="b"/>
          <a:lstStyle>
            <a:lvl1pPr algn="l">
              <a:defRPr sz="3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744037" y="636822"/>
            <a:ext cx="6783275" cy="13643016"/>
          </a:xfrm>
          <a:prstGeom prst="rect">
            <a:avLst/>
          </a:prstGeom>
        </p:spPr>
        <p:txBody>
          <a:bodyPr lIns="140727" tIns="70363" rIns="140727" bIns="70363"/>
          <a:lstStyle>
            <a:lvl1pPr>
              <a:defRPr sz="4900"/>
            </a:lvl1pPr>
            <a:lvl2pPr>
              <a:defRPr sz="4300"/>
            </a:lvl2pPr>
            <a:lvl3pPr>
              <a:defRPr sz="37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07375" y="3344527"/>
            <a:ext cx="3990495" cy="10935317"/>
          </a:xfrm>
          <a:prstGeom prst="rect">
            <a:avLst/>
          </a:prstGeom>
        </p:spPr>
        <p:txBody>
          <a:bodyPr lIns="140727" tIns="70363" rIns="140727" bIns="70363"/>
          <a:lstStyle>
            <a:lvl1pPr marL="0" indent="0">
              <a:buNone/>
              <a:defRPr sz="2100"/>
            </a:lvl1pPr>
            <a:lvl2pPr marL="703635" indent="0">
              <a:buNone/>
              <a:defRPr sz="1900"/>
            </a:lvl2pPr>
            <a:lvl3pPr marL="1407271" indent="0">
              <a:buNone/>
              <a:defRPr sz="1500"/>
            </a:lvl3pPr>
            <a:lvl4pPr marL="2110906" indent="0">
              <a:buNone/>
              <a:defRPr sz="1400"/>
            </a:lvl4pPr>
            <a:lvl5pPr marL="2814539" indent="0">
              <a:buNone/>
              <a:defRPr sz="1400"/>
            </a:lvl5pPr>
            <a:lvl6pPr marL="3518175" indent="0">
              <a:buNone/>
              <a:defRPr sz="1400"/>
            </a:lvl6pPr>
            <a:lvl7pPr marL="4221809" indent="0">
              <a:buNone/>
              <a:defRPr sz="1400"/>
            </a:lvl7pPr>
            <a:lvl8pPr marL="4925444" indent="0">
              <a:buNone/>
              <a:defRPr sz="1400"/>
            </a:lvl8pPr>
            <a:lvl9pPr marL="5629081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78405" y="11190531"/>
            <a:ext cx="7279958" cy="1319824"/>
          </a:xfrm>
          <a:prstGeom prst="rect">
            <a:avLst/>
          </a:prstGeom>
        </p:spPr>
        <p:txBody>
          <a:bodyPr lIns="140727" tIns="70363" rIns="140727" bIns="70363" anchor="b"/>
          <a:lstStyle>
            <a:lvl1pPr algn="l">
              <a:defRPr sz="3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378405" y="1429204"/>
            <a:ext cx="7279958" cy="9591189"/>
          </a:xfrm>
          <a:prstGeom prst="rect">
            <a:avLst/>
          </a:prstGeom>
        </p:spPr>
        <p:txBody>
          <a:bodyPr lIns="140727" tIns="70363" rIns="140727" bIns="70363"/>
          <a:lstStyle>
            <a:lvl1pPr marL="0" indent="0">
              <a:buNone/>
              <a:defRPr sz="4900"/>
            </a:lvl1pPr>
            <a:lvl2pPr marL="703635" indent="0">
              <a:buNone/>
              <a:defRPr sz="4300"/>
            </a:lvl2pPr>
            <a:lvl3pPr marL="1407271" indent="0">
              <a:buNone/>
              <a:defRPr sz="3700"/>
            </a:lvl3pPr>
            <a:lvl4pPr marL="2110906" indent="0">
              <a:buNone/>
              <a:defRPr sz="3000"/>
            </a:lvl4pPr>
            <a:lvl5pPr marL="2814539" indent="0">
              <a:buNone/>
              <a:defRPr sz="3000"/>
            </a:lvl5pPr>
            <a:lvl6pPr marL="3518175" indent="0">
              <a:buNone/>
              <a:defRPr sz="3000"/>
            </a:lvl6pPr>
            <a:lvl7pPr marL="4221809" indent="0">
              <a:buNone/>
              <a:defRPr sz="3000"/>
            </a:lvl7pPr>
            <a:lvl8pPr marL="4925444" indent="0">
              <a:buNone/>
              <a:defRPr sz="3000"/>
            </a:lvl8pPr>
            <a:lvl9pPr marL="5629081" indent="0">
              <a:buNone/>
              <a:defRPr sz="3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378405" y="12510352"/>
            <a:ext cx="7279958" cy="1876431"/>
          </a:xfrm>
          <a:prstGeom prst="rect">
            <a:avLst/>
          </a:prstGeom>
        </p:spPr>
        <p:txBody>
          <a:bodyPr lIns="140727" tIns="70363" rIns="140727" bIns="70363"/>
          <a:lstStyle>
            <a:lvl1pPr marL="0" indent="0">
              <a:buNone/>
              <a:defRPr sz="2100"/>
            </a:lvl1pPr>
            <a:lvl2pPr marL="703635" indent="0">
              <a:buNone/>
              <a:defRPr sz="1900"/>
            </a:lvl2pPr>
            <a:lvl3pPr marL="1407271" indent="0">
              <a:buNone/>
              <a:defRPr sz="1500"/>
            </a:lvl3pPr>
            <a:lvl4pPr marL="2110906" indent="0">
              <a:buNone/>
              <a:defRPr sz="1400"/>
            </a:lvl4pPr>
            <a:lvl5pPr marL="2814539" indent="0">
              <a:buNone/>
              <a:defRPr sz="1400"/>
            </a:lvl5pPr>
            <a:lvl6pPr marL="3518175" indent="0">
              <a:buNone/>
              <a:defRPr sz="1400"/>
            </a:lvl6pPr>
            <a:lvl7pPr marL="4221809" indent="0">
              <a:buNone/>
              <a:defRPr sz="1400"/>
            </a:lvl7pPr>
            <a:lvl8pPr marL="4925444" indent="0">
              <a:buNone/>
              <a:defRPr sz="1400"/>
            </a:lvl8pPr>
            <a:lvl9pPr marL="5629081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Line 1"/>
          <p:cNvSpPr>
            <a:spLocks noChangeShapeType="1"/>
          </p:cNvSpPr>
          <p:nvPr userDrawn="1"/>
        </p:nvSpPr>
        <p:spPr bwMode="auto">
          <a:xfrm>
            <a:off x="1079498" y="7992000"/>
            <a:ext cx="997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3" name="Line 44"/>
          <p:cNvSpPr>
            <a:spLocks noChangeShapeType="1"/>
          </p:cNvSpPr>
          <p:nvPr userDrawn="1"/>
        </p:nvSpPr>
        <p:spPr bwMode="auto">
          <a:xfrm>
            <a:off x="6066000" y="1260001"/>
            <a:ext cx="0" cy="1346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6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101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7" name="Line 6"/>
          <p:cNvSpPr>
            <a:spLocks noChangeShapeType="1"/>
          </p:cNvSpPr>
          <p:nvPr userDrawn="1"/>
        </p:nvSpPr>
        <p:spPr bwMode="auto">
          <a:xfrm>
            <a:off x="1331912" y="1008063"/>
            <a:ext cx="0" cy="13968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8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13968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9" name="Line 6"/>
          <p:cNvSpPr>
            <a:spLocks noChangeShapeType="1"/>
          </p:cNvSpPr>
          <p:nvPr userDrawn="1"/>
        </p:nvSpPr>
        <p:spPr bwMode="auto">
          <a:xfrm>
            <a:off x="10692000" y="1008063"/>
            <a:ext cx="0" cy="13968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0" name="Line 7"/>
          <p:cNvSpPr>
            <a:spLocks noChangeShapeType="1"/>
          </p:cNvSpPr>
          <p:nvPr userDrawn="1"/>
        </p:nvSpPr>
        <p:spPr bwMode="auto">
          <a:xfrm>
            <a:off x="10800000" y="1008063"/>
            <a:ext cx="0" cy="13968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1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01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2" name="Line 1"/>
          <p:cNvSpPr>
            <a:spLocks noChangeShapeType="1"/>
          </p:cNvSpPr>
          <p:nvPr userDrawn="1"/>
        </p:nvSpPr>
        <p:spPr bwMode="auto">
          <a:xfrm>
            <a:off x="1008063" y="14652000"/>
            <a:ext cx="101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3" name="Line 1"/>
          <p:cNvSpPr>
            <a:spLocks noChangeShapeType="1"/>
          </p:cNvSpPr>
          <p:nvPr userDrawn="1"/>
        </p:nvSpPr>
        <p:spPr bwMode="auto">
          <a:xfrm>
            <a:off x="1008063" y="14544000"/>
            <a:ext cx="101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4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9468000" cy="13320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5" name="Rectangle 186"/>
          <p:cNvSpPr>
            <a:spLocks noChangeArrowheads="1"/>
          </p:cNvSpPr>
          <p:nvPr userDrawn="1"/>
        </p:nvSpPr>
        <p:spPr bwMode="auto">
          <a:xfrm>
            <a:off x="1439864" y="1439863"/>
            <a:ext cx="9252000" cy="13104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50" name="AutoShape 99"/>
          <p:cNvSpPr>
            <a:spLocks noChangeArrowheads="1"/>
          </p:cNvSpPr>
          <p:nvPr userDrawn="1"/>
        </p:nvSpPr>
        <p:spPr bwMode="auto">
          <a:xfrm>
            <a:off x="11034662" y="3203574"/>
            <a:ext cx="936625" cy="1333103"/>
          </a:xfrm>
          <a:prstGeom prst="wedgeRoundRectCallout">
            <a:avLst>
              <a:gd name="adj1" fmla="val -103505"/>
              <a:gd name="adj2" fmla="val -40930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0" tIns="0" rIns="0" bIns="0" anchor="ctr" anchorCtr="1"/>
          <a:lstStyle/>
          <a:p>
            <a:r>
              <a:rPr kumimoji="1" lang="ja-JP" altLang="ja-JP" sz="1000" kern="1200" smtClean="0">
                <a:solidFill>
                  <a:schemeClr val="tx1"/>
                </a:solidFill>
                <a:latin typeface="+mj-ea"/>
                <a:ea typeface="+mj-ea"/>
                <a:cs typeface="+mn-cs"/>
              </a:rPr>
              <a:t>グレーの部分が上下左右に</a:t>
            </a:r>
            <a:r>
              <a:rPr kumimoji="1" lang="en-US" altLang="ja-JP" sz="1000" kern="1200" smtClean="0">
                <a:solidFill>
                  <a:schemeClr val="tx1"/>
                </a:solidFill>
                <a:latin typeface="+mj-ea"/>
                <a:ea typeface="+mj-ea"/>
                <a:cs typeface="+mn-cs"/>
              </a:rPr>
              <a:t>5</a:t>
            </a:r>
            <a:r>
              <a:rPr kumimoji="1" lang="ja-JP" altLang="ja-JP" sz="1000" kern="1200" smtClean="0">
                <a:solidFill>
                  <a:schemeClr val="tx1"/>
                </a:solidFill>
                <a:latin typeface="+mj-ea"/>
                <a:ea typeface="+mj-ea"/>
                <a:cs typeface="+mn-cs"/>
              </a:rPr>
              <a:t>ミリの余白を設けた絵柄範囲です（絵柄範囲からはみ出した部分は印刷されません）</a:t>
            </a:r>
            <a:endParaRPr kumimoji="1" lang="ja-JP" altLang="ja-JP" sz="1000" kern="1200">
              <a:solidFill>
                <a:schemeClr val="tx1"/>
              </a:solidFill>
              <a:latin typeface="+mj-ea"/>
              <a:ea typeface="+mj-ea"/>
              <a:cs typeface="+mn-cs"/>
            </a:endParaRPr>
          </a:p>
        </p:txBody>
      </p:sp>
      <p:sp>
        <p:nvSpPr>
          <p:cNvPr id="51" name="AutoShape 100"/>
          <p:cNvSpPr>
            <a:spLocks noChangeArrowheads="1"/>
          </p:cNvSpPr>
          <p:nvPr userDrawn="1"/>
        </p:nvSpPr>
        <p:spPr bwMode="auto">
          <a:xfrm>
            <a:off x="11009263" y="2411413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2" name="Text Box 104"/>
          <p:cNvSpPr txBox="1">
            <a:spLocks noChangeArrowheads="1"/>
          </p:cNvSpPr>
          <p:nvPr userDrawn="1"/>
        </p:nvSpPr>
        <p:spPr bwMode="auto">
          <a:xfrm>
            <a:off x="1457326" y="85726"/>
            <a:ext cx="3432175" cy="850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pPr algn="just" defTabSz="934829">
              <a:defRPr/>
            </a:pPr>
            <a:r>
              <a:rPr lang="en-US" altLang="ja-JP" sz="1800" smtClean="0">
                <a:latin typeface="Arial" charset="0"/>
              </a:rPr>
              <a:t>B4</a:t>
            </a:r>
            <a:r>
              <a:rPr lang="ja-JP" altLang="en-US" sz="1800" smtClean="0">
                <a:latin typeface="Arial" charset="0"/>
              </a:rPr>
              <a:t>（タテ）</a:t>
            </a:r>
            <a:endParaRPr lang="en-US" altLang="ja-JP" sz="1800" smtClean="0">
              <a:latin typeface="Arial" charset="0"/>
            </a:endParaRPr>
          </a:p>
          <a:p>
            <a:pPr algn="just" defTabSz="934829">
              <a:defRPr/>
            </a:pPr>
            <a:r>
              <a:rPr lang="ja-JP" altLang="en-US" sz="1600" smtClean="0">
                <a:latin typeface="+mn-ea"/>
                <a:ea typeface="+mn-ea"/>
              </a:rPr>
              <a:t>余白入りチラシ</a:t>
            </a:r>
            <a:endParaRPr lang="en-US" altLang="ja-JP" sz="1600">
              <a:latin typeface="+mn-ea"/>
              <a:ea typeface="+mn-ea"/>
            </a:endParaRPr>
          </a:p>
          <a:p>
            <a:pPr algn="just" defTabSz="934829">
              <a:defRPr/>
            </a:pPr>
            <a:r>
              <a:rPr lang="ja-JP" altLang="en-US" sz="800">
                <a:latin typeface="Arial" charset="0"/>
              </a:rPr>
              <a:t>●展開サイズ　</a:t>
            </a:r>
            <a:r>
              <a:rPr lang="en-US" altLang="ja-JP" sz="800" smtClean="0">
                <a:latin typeface="Arial" charset="0"/>
              </a:rPr>
              <a:t>257×364mm</a:t>
            </a:r>
            <a:endParaRPr lang="en-US" altLang="ja-JP" sz="800">
              <a:latin typeface="Arial" charset="0"/>
            </a:endParaRPr>
          </a:p>
        </p:txBody>
      </p:sp>
      <p:sp>
        <p:nvSpPr>
          <p:cNvPr id="55" name="Text Box 74"/>
          <p:cNvSpPr txBox="1">
            <a:spLocks noChangeArrowheads="1"/>
          </p:cNvSpPr>
          <p:nvPr userDrawn="1"/>
        </p:nvSpPr>
        <p:spPr bwMode="auto">
          <a:xfrm>
            <a:off x="5490567" y="1008286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257mm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8" name="Text Box 155"/>
          <p:cNvSpPr txBox="1">
            <a:spLocks noChangeArrowheads="1"/>
          </p:cNvSpPr>
          <p:nvPr userDrawn="1"/>
        </p:nvSpPr>
        <p:spPr bwMode="auto">
          <a:xfrm>
            <a:off x="1620094" y="15193664"/>
            <a:ext cx="4675187" cy="432246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1" name="Rectangle 11"/>
          <p:cNvSpPr>
            <a:spLocks noChangeArrowheads="1"/>
          </p:cNvSpPr>
          <p:nvPr userDrawn="1"/>
        </p:nvSpPr>
        <p:spPr bwMode="auto">
          <a:xfrm>
            <a:off x="1620000" y="1620000"/>
            <a:ext cx="8892000" cy="12744000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noFill/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7" name="Line 204"/>
          <p:cNvSpPr>
            <a:spLocks noChangeShapeType="1"/>
          </p:cNvSpPr>
          <p:nvPr userDrawn="1"/>
        </p:nvSpPr>
        <p:spPr bwMode="auto">
          <a:xfrm>
            <a:off x="1332000" y="7992000"/>
            <a:ext cx="9468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pic>
        <p:nvPicPr>
          <p:cNvPr id="22" name="図 21"/>
          <p:cNvPicPr/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8730927" y="288206"/>
            <a:ext cx="1855470" cy="918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08934" rtl="0" eaLnBrk="0" fontAlgn="base" hangingPunct="0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2108934" rtl="0" eaLnBrk="0" fontAlgn="base" hangingPunct="0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2108934" rtl="0" eaLnBrk="0" fontAlgn="base" hangingPunct="0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2108934" rtl="0" eaLnBrk="0" fontAlgn="base" hangingPunct="0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2108934" rtl="0" eaLnBrk="0" fontAlgn="base" hangingPunct="0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703635" algn="ctr" defTabSz="2110906" rtl="0" fontAlgn="base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407271" algn="ctr" defTabSz="2110906" rtl="0" fontAlgn="base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2110906" algn="ctr" defTabSz="2110906" rtl="0" fontAlgn="base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2814539" algn="ctr" defTabSz="2110906" rtl="0" fontAlgn="base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789325" indent="-789325" algn="l" defTabSz="2108934" rtl="0" eaLnBrk="0" fontAlgn="base" hangingPunct="0">
        <a:spcBef>
          <a:spcPct val="20000"/>
        </a:spcBef>
        <a:spcAft>
          <a:spcPct val="0"/>
        </a:spcAft>
        <a:buChar char="•"/>
        <a:defRPr kumimoji="1" sz="7400">
          <a:solidFill>
            <a:schemeClr val="tx1"/>
          </a:solidFill>
          <a:latin typeface="+mn-lt"/>
          <a:ea typeface="+mn-ea"/>
          <a:cs typeface="+mn-cs"/>
        </a:defRPr>
      </a:lvl1pPr>
      <a:lvl2pPr marL="1713050" indent="-657363" algn="l" defTabSz="2108934" rtl="0" eaLnBrk="0" fontAlgn="base" hangingPunct="0">
        <a:spcBef>
          <a:spcPct val="20000"/>
        </a:spcBef>
        <a:spcAft>
          <a:spcPct val="0"/>
        </a:spcAft>
        <a:buChar char="–"/>
        <a:defRPr kumimoji="1" sz="6400">
          <a:solidFill>
            <a:schemeClr val="tx1"/>
          </a:solidFill>
          <a:latin typeface="+mn-lt"/>
          <a:ea typeface="+mn-ea"/>
        </a:defRPr>
      </a:lvl2pPr>
      <a:lvl3pPr marL="2636779" indent="-525400" algn="l" defTabSz="2108934" rtl="0" eaLnBrk="0" fontAlgn="base" hangingPunct="0">
        <a:spcBef>
          <a:spcPct val="20000"/>
        </a:spcBef>
        <a:spcAft>
          <a:spcPct val="0"/>
        </a:spcAft>
        <a:buChar char="•"/>
        <a:defRPr kumimoji="1" sz="5700">
          <a:solidFill>
            <a:schemeClr val="tx1"/>
          </a:solidFill>
          <a:latin typeface="+mn-lt"/>
          <a:ea typeface="+mn-ea"/>
        </a:defRPr>
      </a:lvl3pPr>
      <a:lvl4pPr marL="3694911" indent="-525400" algn="l" defTabSz="2108934" rtl="0" eaLnBrk="0" fontAlgn="base" hangingPunct="0">
        <a:spcBef>
          <a:spcPct val="20000"/>
        </a:spcBef>
        <a:spcAft>
          <a:spcPct val="0"/>
        </a:spcAft>
        <a:buChar char="–"/>
        <a:defRPr kumimoji="1" sz="4600">
          <a:solidFill>
            <a:schemeClr val="tx1"/>
          </a:solidFill>
          <a:latin typeface="+mn-lt"/>
          <a:ea typeface="+mn-ea"/>
        </a:defRPr>
      </a:lvl4pPr>
      <a:lvl5pPr marL="4750599" indent="-525400" algn="l" defTabSz="2108934" rtl="0" eaLnBrk="0" fontAlgn="base" hangingPunct="0">
        <a:spcBef>
          <a:spcPct val="20000"/>
        </a:spcBef>
        <a:spcAft>
          <a:spcPct val="0"/>
        </a:spcAft>
        <a:buChar char="»"/>
        <a:defRPr kumimoji="1" sz="4600">
          <a:solidFill>
            <a:schemeClr val="tx1"/>
          </a:solidFill>
          <a:latin typeface="+mn-lt"/>
          <a:ea typeface="+mn-ea"/>
        </a:defRPr>
      </a:lvl5pPr>
      <a:lvl6pPr marL="5455617" indent="-527727" algn="l" defTabSz="2110906" rtl="0" fontAlgn="base">
        <a:spcBef>
          <a:spcPct val="20000"/>
        </a:spcBef>
        <a:spcAft>
          <a:spcPct val="0"/>
        </a:spcAft>
        <a:buChar char="»"/>
        <a:defRPr kumimoji="1" sz="4600">
          <a:solidFill>
            <a:schemeClr val="tx1"/>
          </a:solidFill>
          <a:latin typeface="+mn-lt"/>
          <a:ea typeface="+mn-ea"/>
        </a:defRPr>
      </a:lvl6pPr>
      <a:lvl7pPr marL="6159249" indent="-527727" algn="l" defTabSz="2110906" rtl="0" fontAlgn="base">
        <a:spcBef>
          <a:spcPct val="20000"/>
        </a:spcBef>
        <a:spcAft>
          <a:spcPct val="0"/>
        </a:spcAft>
        <a:buChar char="»"/>
        <a:defRPr kumimoji="1" sz="4600">
          <a:solidFill>
            <a:schemeClr val="tx1"/>
          </a:solidFill>
          <a:latin typeface="+mn-lt"/>
          <a:ea typeface="+mn-ea"/>
        </a:defRPr>
      </a:lvl7pPr>
      <a:lvl8pPr marL="6862885" indent="-527727" algn="l" defTabSz="2110906" rtl="0" fontAlgn="base">
        <a:spcBef>
          <a:spcPct val="20000"/>
        </a:spcBef>
        <a:spcAft>
          <a:spcPct val="0"/>
        </a:spcAft>
        <a:buChar char="»"/>
        <a:defRPr kumimoji="1" sz="4600">
          <a:solidFill>
            <a:schemeClr val="tx1"/>
          </a:solidFill>
          <a:latin typeface="+mn-lt"/>
          <a:ea typeface="+mn-ea"/>
        </a:defRPr>
      </a:lvl8pPr>
      <a:lvl9pPr marL="7566521" indent="-527727" algn="l" defTabSz="2110906" rtl="0" fontAlgn="base">
        <a:spcBef>
          <a:spcPct val="20000"/>
        </a:spcBef>
        <a:spcAft>
          <a:spcPct val="0"/>
        </a:spcAft>
        <a:buChar char="»"/>
        <a:defRPr kumimoji="1" sz="4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03635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407271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110906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14539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18175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221809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925444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629081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スライド 1</vt:lpstr>
    </vt:vector>
  </TitlesOfParts>
  <Company>matsuo-print.com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matsuo-print.com</cp:lastModifiedBy>
  <cp:revision>24</cp:revision>
  <dcterms:created xsi:type="dcterms:W3CDTF">2010-06-02T01:56:44Z</dcterms:created>
  <dcterms:modified xsi:type="dcterms:W3CDTF">2018-03-17T05:21:51Z</dcterms:modified>
</cp:coreProperties>
</file>