
<file path=[Content_Types].xml><?xml version="1.0" encoding="utf-8"?>
<Types xmlns="http://schemas.openxmlformats.org/package/2006/content-types">
  <Default Extension="emf" ContentType="image/x-emf"/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33263" cy="15984538"/>
  <p:notesSz cx="8597900" cy="12446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4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1pPr>
    <a:lvl2pPr marL="701349" indent="2445" algn="l" rtl="0" fontAlgn="base">
      <a:spcBef>
        <a:spcPct val="0"/>
      </a:spcBef>
      <a:spcAft>
        <a:spcPct val="0"/>
      </a:spcAft>
      <a:defRPr kumimoji="1" sz="4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2pPr>
    <a:lvl3pPr marL="1405142" indent="2445" algn="l" rtl="0" fontAlgn="base">
      <a:spcBef>
        <a:spcPct val="0"/>
      </a:spcBef>
      <a:spcAft>
        <a:spcPct val="0"/>
      </a:spcAft>
      <a:defRPr kumimoji="1" sz="4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3pPr>
    <a:lvl4pPr marL="2108934" indent="2445" algn="l" rtl="0" fontAlgn="base">
      <a:spcBef>
        <a:spcPct val="0"/>
      </a:spcBef>
      <a:spcAft>
        <a:spcPct val="0"/>
      </a:spcAft>
      <a:defRPr kumimoji="1" sz="4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4pPr>
    <a:lvl5pPr marL="2812727" indent="2445" algn="l" rtl="0" fontAlgn="base">
      <a:spcBef>
        <a:spcPct val="0"/>
      </a:spcBef>
      <a:spcAft>
        <a:spcPct val="0"/>
      </a:spcAft>
      <a:defRPr kumimoji="1" sz="4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5pPr>
    <a:lvl6pPr marL="3518963" algn="l" defTabSz="1407585" rtl="0" eaLnBrk="1" latinLnBrk="0" hangingPunct="1">
      <a:defRPr kumimoji="1" sz="4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6pPr>
    <a:lvl7pPr marL="4222755" algn="l" defTabSz="1407585" rtl="0" eaLnBrk="1" latinLnBrk="0" hangingPunct="1">
      <a:defRPr kumimoji="1" sz="4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7pPr>
    <a:lvl8pPr marL="4926548" algn="l" defTabSz="1407585" rtl="0" eaLnBrk="1" latinLnBrk="0" hangingPunct="1">
      <a:defRPr kumimoji="1" sz="4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8pPr>
    <a:lvl9pPr marL="5630341" algn="l" defTabSz="1407585" rtl="0" eaLnBrk="1" latinLnBrk="0" hangingPunct="1">
      <a:defRPr kumimoji="1" sz="4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035" userDrawn="1">
          <p15:clr>
            <a:srgbClr val="A4A3A4"/>
          </p15:clr>
        </p15:guide>
        <p15:guide id="2" pos="382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7" autoAdjust="0"/>
    <p:restoredTop sz="94660" autoAdjust="0"/>
  </p:normalViewPr>
  <p:slideViewPr>
    <p:cSldViewPr snapToGrid="0">
      <p:cViewPr>
        <p:scale>
          <a:sx n="100" d="100"/>
          <a:sy n="100" d="100"/>
        </p:scale>
        <p:origin x="972" y="72"/>
      </p:cViewPr>
      <p:guideLst>
        <p:guide orient="horz" pos="5035"/>
        <p:guide pos="382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09642" y="4965253"/>
            <a:ext cx="10313983" cy="3426819"/>
          </a:xfrm>
          <a:prstGeom prst="rect">
            <a:avLst/>
          </a:prstGeom>
        </p:spPr>
        <p:txBody>
          <a:bodyPr lIns="140727" tIns="70363" rIns="140727" bIns="70363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0703" y="9057987"/>
            <a:ext cx="8493283" cy="4085451"/>
          </a:xfrm>
          <a:prstGeom prst="rect">
            <a:avLst/>
          </a:prstGeom>
        </p:spPr>
        <p:txBody>
          <a:bodyPr lIns="140727" tIns="70363" rIns="140727" bIns="70363"/>
          <a:lstStyle>
            <a:lvl1pPr marL="0" indent="0" algn="ctr">
              <a:buNone/>
              <a:defRPr/>
            </a:lvl1pPr>
            <a:lvl2pPr marL="703635" indent="0" algn="ctr">
              <a:buNone/>
              <a:defRPr/>
            </a:lvl2pPr>
            <a:lvl3pPr marL="1407271" indent="0" algn="ctr">
              <a:buNone/>
              <a:defRPr/>
            </a:lvl3pPr>
            <a:lvl4pPr marL="2110906" indent="0" algn="ctr">
              <a:buNone/>
              <a:defRPr/>
            </a:lvl4pPr>
            <a:lvl5pPr marL="2814539" indent="0" algn="ctr">
              <a:buNone/>
              <a:defRPr/>
            </a:lvl5pPr>
            <a:lvl6pPr marL="3518175" indent="0" algn="ctr">
              <a:buNone/>
              <a:defRPr/>
            </a:lvl6pPr>
            <a:lvl7pPr marL="4221809" indent="0" algn="ctr">
              <a:buNone/>
              <a:defRPr/>
            </a:lvl7pPr>
            <a:lvl8pPr marL="4925444" indent="0" algn="ctr">
              <a:buNone/>
              <a:defRPr/>
            </a:lvl8pPr>
            <a:lvl9pPr marL="5629081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7374" y="639196"/>
            <a:ext cx="10919938" cy="2666114"/>
          </a:xfrm>
          <a:prstGeom prst="rect">
            <a:avLst/>
          </a:prstGeom>
        </p:spPr>
        <p:txBody>
          <a:bodyPr lIns="140727" tIns="70363" rIns="140727" bIns="70363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07374" y="3730618"/>
            <a:ext cx="10919938" cy="10547802"/>
          </a:xfrm>
          <a:prstGeom prst="rect">
            <a:avLst/>
          </a:prstGeom>
        </p:spPr>
        <p:txBody>
          <a:bodyPr vert="eaVert" lIns="140727" tIns="70363" rIns="140727" bIns="70363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98393" y="639192"/>
            <a:ext cx="2728921" cy="13639231"/>
          </a:xfrm>
          <a:prstGeom prst="rect">
            <a:avLst/>
          </a:prstGeom>
        </p:spPr>
        <p:txBody>
          <a:bodyPr vert="eaVert" lIns="140727" tIns="70363" rIns="140727" bIns="70363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07377" y="639192"/>
            <a:ext cx="8054783" cy="13639231"/>
          </a:xfrm>
          <a:prstGeom prst="rect">
            <a:avLst/>
          </a:prstGeom>
        </p:spPr>
        <p:txBody>
          <a:bodyPr vert="eaVert" lIns="140727" tIns="70363" rIns="140727" bIns="70363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7374" y="639196"/>
            <a:ext cx="10919938" cy="2666114"/>
          </a:xfrm>
          <a:prstGeom prst="rect">
            <a:avLst/>
          </a:prstGeom>
        </p:spPr>
        <p:txBody>
          <a:bodyPr lIns="140727" tIns="70363" rIns="140727" bIns="70363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607374" y="3730618"/>
            <a:ext cx="10919938" cy="10547802"/>
          </a:xfrm>
          <a:prstGeom prst="rect">
            <a:avLst/>
          </a:prstGeom>
        </p:spPr>
        <p:txBody>
          <a:bodyPr lIns="140727" tIns="70363" rIns="140727" bIns="70363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57890" y="10270741"/>
            <a:ext cx="10313983" cy="3176495"/>
          </a:xfrm>
          <a:prstGeom prst="rect">
            <a:avLst/>
          </a:prstGeom>
        </p:spPr>
        <p:txBody>
          <a:bodyPr lIns="140727" tIns="70363" rIns="140727" bIns="70363" anchor="t"/>
          <a:lstStyle>
            <a:lvl1pPr algn="l">
              <a:defRPr sz="62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957890" y="6775874"/>
            <a:ext cx="10313983" cy="3494871"/>
          </a:xfrm>
          <a:prstGeom prst="rect">
            <a:avLst/>
          </a:prstGeom>
        </p:spPr>
        <p:txBody>
          <a:bodyPr lIns="140727" tIns="70363" rIns="140727" bIns="70363" anchor="b"/>
          <a:lstStyle>
            <a:lvl1pPr marL="0" indent="0">
              <a:buNone/>
              <a:defRPr sz="3000"/>
            </a:lvl1pPr>
            <a:lvl2pPr marL="703635" indent="0">
              <a:buNone/>
              <a:defRPr sz="2800"/>
            </a:lvl2pPr>
            <a:lvl3pPr marL="1407271" indent="0">
              <a:buNone/>
              <a:defRPr sz="2500"/>
            </a:lvl3pPr>
            <a:lvl4pPr marL="2110906" indent="0">
              <a:buNone/>
              <a:defRPr sz="2100"/>
            </a:lvl4pPr>
            <a:lvl5pPr marL="2814539" indent="0">
              <a:buNone/>
              <a:defRPr sz="2100"/>
            </a:lvl5pPr>
            <a:lvl6pPr marL="3518175" indent="0">
              <a:buNone/>
              <a:defRPr sz="2100"/>
            </a:lvl6pPr>
            <a:lvl7pPr marL="4221809" indent="0">
              <a:buNone/>
              <a:defRPr sz="2100"/>
            </a:lvl7pPr>
            <a:lvl8pPr marL="4925444" indent="0">
              <a:buNone/>
              <a:defRPr sz="2100"/>
            </a:lvl8pPr>
            <a:lvl9pPr marL="5629081" indent="0">
              <a:buNone/>
              <a:defRPr sz="21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7374" y="639196"/>
            <a:ext cx="10919938" cy="2666114"/>
          </a:xfrm>
          <a:prstGeom prst="rect">
            <a:avLst/>
          </a:prstGeom>
        </p:spPr>
        <p:txBody>
          <a:bodyPr lIns="140727" tIns="70363" rIns="140727" bIns="70363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07378" y="3730618"/>
            <a:ext cx="5391142" cy="10547802"/>
          </a:xfrm>
          <a:prstGeom prst="rect">
            <a:avLst/>
          </a:prstGeom>
        </p:spPr>
        <p:txBody>
          <a:bodyPr lIns="140727" tIns="70363" rIns="140727" bIns="70363"/>
          <a:lstStyle>
            <a:lvl1pPr>
              <a:defRPr sz="4300"/>
            </a:lvl1pPr>
            <a:lvl2pPr>
              <a:defRPr sz="3700"/>
            </a:lvl2pPr>
            <a:lvl3pPr>
              <a:defRPr sz="30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134753" y="3730618"/>
            <a:ext cx="5392561" cy="10547802"/>
          </a:xfrm>
          <a:prstGeom prst="rect">
            <a:avLst/>
          </a:prstGeom>
        </p:spPr>
        <p:txBody>
          <a:bodyPr lIns="140727" tIns="70363" rIns="140727" bIns="70363"/>
          <a:lstStyle>
            <a:lvl1pPr>
              <a:defRPr sz="4300"/>
            </a:lvl1pPr>
            <a:lvl2pPr>
              <a:defRPr sz="3700"/>
            </a:lvl2pPr>
            <a:lvl3pPr>
              <a:defRPr sz="30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7374" y="639196"/>
            <a:ext cx="10919938" cy="2666114"/>
          </a:xfrm>
          <a:prstGeom prst="rect">
            <a:avLst/>
          </a:prstGeom>
        </p:spPr>
        <p:txBody>
          <a:bodyPr lIns="140727" tIns="70363" rIns="140727" bIns="70363"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607374" y="3577508"/>
            <a:ext cx="5359923" cy="1492246"/>
          </a:xfrm>
          <a:prstGeom prst="rect">
            <a:avLst/>
          </a:prstGeom>
        </p:spPr>
        <p:txBody>
          <a:bodyPr lIns="140727" tIns="70363" rIns="140727" bIns="70363" anchor="b"/>
          <a:lstStyle>
            <a:lvl1pPr marL="0" indent="0">
              <a:buNone/>
              <a:defRPr sz="3700" b="1"/>
            </a:lvl1pPr>
            <a:lvl2pPr marL="703635" indent="0">
              <a:buNone/>
              <a:defRPr sz="3000" b="1"/>
            </a:lvl2pPr>
            <a:lvl3pPr marL="1407271" indent="0">
              <a:buNone/>
              <a:defRPr sz="2800" b="1"/>
            </a:lvl3pPr>
            <a:lvl4pPr marL="2110906" indent="0">
              <a:buNone/>
              <a:defRPr sz="2500" b="1"/>
            </a:lvl4pPr>
            <a:lvl5pPr marL="2814539" indent="0">
              <a:buNone/>
              <a:defRPr sz="2500" b="1"/>
            </a:lvl5pPr>
            <a:lvl6pPr marL="3518175" indent="0">
              <a:buNone/>
              <a:defRPr sz="2500" b="1"/>
            </a:lvl6pPr>
            <a:lvl7pPr marL="4221809" indent="0">
              <a:buNone/>
              <a:defRPr sz="2500" b="1"/>
            </a:lvl7pPr>
            <a:lvl8pPr marL="4925444" indent="0">
              <a:buNone/>
              <a:defRPr sz="2500" b="1"/>
            </a:lvl8pPr>
            <a:lvl9pPr marL="5629081" indent="0">
              <a:buNone/>
              <a:defRPr sz="25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07374" y="5069751"/>
            <a:ext cx="5359923" cy="9208669"/>
          </a:xfrm>
          <a:prstGeom prst="rect">
            <a:avLst/>
          </a:prstGeom>
        </p:spPr>
        <p:txBody>
          <a:bodyPr lIns="140727" tIns="70363" rIns="140727" bIns="70363"/>
          <a:lstStyle>
            <a:lvl1pPr>
              <a:defRPr sz="3700"/>
            </a:lvl1pPr>
            <a:lvl2pPr>
              <a:defRPr sz="30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163134" y="3577508"/>
            <a:ext cx="5364179" cy="1492246"/>
          </a:xfrm>
          <a:prstGeom prst="rect">
            <a:avLst/>
          </a:prstGeom>
        </p:spPr>
        <p:txBody>
          <a:bodyPr lIns="140727" tIns="70363" rIns="140727" bIns="70363" anchor="b"/>
          <a:lstStyle>
            <a:lvl1pPr marL="0" indent="0">
              <a:buNone/>
              <a:defRPr sz="3700" b="1"/>
            </a:lvl1pPr>
            <a:lvl2pPr marL="703635" indent="0">
              <a:buNone/>
              <a:defRPr sz="3000" b="1"/>
            </a:lvl2pPr>
            <a:lvl3pPr marL="1407271" indent="0">
              <a:buNone/>
              <a:defRPr sz="2800" b="1"/>
            </a:lvl3pPr>
            <a:lvl4pPr marL="2110906" indent="0">
              <a:buNone/>
              <a:defRPr sz="2500" b="1"/>
            </a:lvl4pPr>
            <a:lvl5pPr marL="2814539" indent="0">
              <a:buNone/>
              <a:defRPr sz="2500" b="1"/>
            </a:lvl5pPr>
            <a:lvl6pPr marL="3518175" indent="0">
              <a:buNone/>
              <a:defRPr sz="2500" b="1"/>
            </a:lvl6pPr>
            <a:lvl7pPr marL="4221809" indent="0">
              <a:buNone/>
              <a:defRPr sz="2500" b="1"/>
            </a:lvl7pPr>
            <a:lvl8pPr marL="4925444" indent="0">
              <a:buNone/>
              <a:defRPr sz="2500" b="1"/>
            </a:lvl8pPr>
            <a:lvl9pPr marL="5629081" indent="0">
              <a:buNone/>
              <a:defRPr sz="25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6163134" y="5069751"/>
            <a:ext cx="5364179" cy="9208669"/>
          </a:xfrm>
          <a:prstGeom prst="rect">
            <a:avLst/>
          </a:prstGeom>
        </p:spPr>
        <p:txBody>
          <a:bodyPr lIns="140727" tIns="70363" rIns="140727" bIns="70363"/>
          <a:lstStyle>
            <a:lvl1pPr>
              <a:defRPr sz="3700"/>
            </a:lvl1pPr>
            <a:lvl2pPr>
              <a:defRPr sz="30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7374" y="639196"/>
            <a:ext cx="10919938" cy="2666114"/>
          </a:xfrm>
          <a:prstGeom prst="rect">
            <a:avLst/>
          </a:prstGeom>
        </p:spPr>
        <p:txBody>
          <a:bodyPr lIns="140727" tIns="70363" rIns="140727" bIns="70363"/>
          <a:lstStyle/>
          <a:p>
            <a:r>
              <a:rPr lang="ja-JP" altLang="en-US"/>
              <a:t>マスタ タイトルの書式設定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7377" y="636764"/>
            <a:ext cx="3990495" cy="2707433"/>
          </a:xfrm>
          <a:prstGeom prst="rect">
            <a:avLst/>
          </a:prstGeom>
        </p:spPr>
        <p:txBody>
          <a:bodyPr lIns="140727" tIns="70363" rIns="140727" bIns="70363" anchor="b"/>
          <a:lstStyle>
            <a:lvl1pPr algn="l">
              <a:defRPr sz="3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744039" y="636758"/>
            <a:ext cx="6783275" cy="13641662"/>
          </a:xfrm>
          <a:prstGeom prst="rect">
            <a:avLst/>
          </a:prstGeom>
        </p:spPr>
        <p:txBody>
          <a:bodyPr lIns="140727" tIns="70363" rIns="140727" bIns="70363"/>
          <a:lstStyle>
            <a:lvl1pPr>
              <a:defRPr sz="4900"/>
            </a:lvl1pPr>
            <a:lvl2pPr>
              <a:defRPr sz="4300"/>
            </a:lvl2pPr>
            <a:lvl3pPr>
              <a:defRPr sz="37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607377" y="3344197"/>
            <a:ext cx="3990495" cy="10934231"/>
          </a:xfrm>
          <a:prstGeom prst="rect">
            <a:avLst/>
          </a:prstGeom>
        </p:spPr>
        <p:txBody>
          <a:bodyPr lIns="140727" tIns="70363" rIns="140727" bIns="70363"/>
          <a:lstStyle>
            <a:lvl1pPr marL="0" indent="0">
              <a:buNone/>
              <a:defRPr sz="2100"/>
            </a:lvl1pPr>
            <a:lvl2pPr marL="703635" indent="0">
              <a:buNone/>
              <a:defRPr sz="1900"/>
            </a:lvl2pPr>
            <a:lvl3pPr marL="1407271" indent="0">
              <a:buNone/>
              <a:defRPr sz="1500"/>
            </a:lvl3pPr>
            <a:lvl4pPr marL="2110906" indent="0">
              <a:buNone/>
              <a:defRPr sz="1400"/>
            </a:lvl4pPr>
            <a:lvl5pPr marL="2814539" indent="0">
              <a:buNone/>
              <a:defRPr sz="1400"/>
            </a:lvl5pPr>
            <a:lvl6pPr marL="3518175" indent="0">
              <a:buNone/>
              <a:defRPr sz="1400"/>
            </a:lvl6pPr>
            <a:lvl7pPr marL="4221809" indent="0">
              <a:buNone/>
              <a:defRPr sz="1400"/>
            </a:lvl7pPr>
            <a:lvl8pPr marL="4925444" indent="0">
              <a:buNone/>
              <a:defRPr sz="1400"/>
            </a:lvl8pPr>
            <a:lvl9pPr marL="5629081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78405" y="11189420"/>
            <a:ext cx="7279958" cy="1319693"/>
          </a:xfrm>
          <a:prstGeom prst="rect">
            <a:avLst/>
          </a:prstGeom>
        </p:spPr>
        <p:txBody>
          <a:bodyPr lIns="140727" tIns="70363" rIns="140727" bIns="70363" anchor="b"/>
          <a:lstStyle>
            <a:lvl1pPr algn="l">
              <a:defRPr sz="3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378405" y="1429063"/>
            <a:ext cx="7279958" cy="9590237"/>
          </a:xfrm>
          <a:prstGeom prst="rect">
            <a:avLst/>
          </a:prstGeom>
        </p:spPr>
        <p:txBody>
          <a:bodyPr lIns="140727" tIns="70363" rIns="140727" bIns="70363"/>
          <a:lstStyle>
            <a:lvl1pPr marL="0" indent="0">
              <a:buNone/>
              <a:defRPr sz="4900"/>
            </a:lvl1pPr>
            <a:lvl2pPr marL="703635" indent="0">
              <a:buNone/>
              <a:defRPr sz="4300"/>
            </a:lvl2pPr>
            <a:lvl3pPr marL="1407271" indent="0">
              <a:buNone/>
              <a:defRPr sz="3700"/>
            </a:lvl3pPr>
            <a:lvl4pPr marL="2110906" indent="0">
              <a:buNone/>
              <a:defRPr sz="3000"/>
            </a:lvl4pPr>
            <a:lvl5pPr marL="2814539" indent="0">
              <a:buNone/>
              <a:defRPr sz="3000"/>
            </a:lvl5pPr>
            <a:lvl6pPr marL="3518175" indent="0">
              <a:buNone/>
              <a:defRPr sz="3000"/>
            </a:lvl6pPr>
            <a:lvl7pPr marL="4221809" indent="0">
              <a:buNone/>
              <a:defRPr sz="3000"/>
            </a:lvl7pPr>
            <a:lvl8pPr marL="4925444" indent="0">
              <a:buNone/>
              <a:defRPr sz="3000"/>
            </a:lvl8pPr>
            <a:lvl9pPr marL="5629081" indent="0">
              <a:buNone/>
              <a:defRPr sz="3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378405" y="12509111"/>
            <a:ext cx="7279958" cy="1876244"/>
          </a:xfrm>
          <a:prstGeom prst="rect">
            <a:avLst/>
          </a:prstGeom>
        </p:spPr>
        <p:txBody>
          <a:bodyPr lIns="140727" tIns="70363" rIns="140727" bIns="70363"/>
          <a:lstStyle>
            <a:lvl1pPr marL="0" indent="0">
              <a:buNone/>
              <a:defRPr sz="2100"/>
            </a:lvl1pPr>
            <a:lvl2pPr marL="703635" indent="0">
              <a:buNone/>
              <a:defRPr sz="1900"/>
            </a:lvl2pPr>
            <a:lvl3pPr marL="1407271" indent="0">
              <a:buNone/>
              <a:defRPr sz="1500"/>
            </a:lvl3pPr>
            <a:lvl4pPr marL="2110906" indent="0">
              <a:buNone/>
              <a:defRPr sz="1400"/>
            </a:lvl4pPr>
            <a:lvl5pPr marL="2814539" indent="0">
              <a:buNone/>
              <a:defRPr sz="1400"/>
            </a:lvl5pPr>
            <a:lvl6pPr marL="3518175" indent="0">
              <a:buNone/>
              <a:defRPr sz="1400"/>
            </a:lvl6pPr>
            <a:lvl7pPr marL="4221809" indent="0">
              <a:buNone/>
              <a:defRPr sz="1400"/>
            </a:lvl7pPr>
            <a:lvl8pPr marL="4925444" indent="0">
              <a:buNone/>
              <a:defRPr sz="1400"/>
            </a:lvl8pPr>
            <a:lvl9pPr marL="5629081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gif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/>
          <p:cNvGrpSpPr/>
          <p:nvPr userDrawn="1"/>
        </p:nvGrpSpPr>
        <p:grpSpPr>
          <a:xfrm>
            <a:off x="1008063" y="1010269"/>
            <a:ext cx="10116000" cy="13968000"/>
            <a:chOff x="1008063" y="1010269"/>
            <a:chExt cx="10116000" cy="13968000"/>
          </a:xfrm>
        </p:grpSpPr>
        <p:sp>
          <p:nvSpPr>
            <p:cNvPr id="60" name="Line 1"/>
            <p:cNvSpPr>
              <a:spLocks noChangeShapeType="1"/>
            </p:cNvSpPr>
            <p:nvPr userDrawn="1"/>
          </p:nvSpPr>
          <p:spPr bwMode="auto">
            <a:xfrm>
              <a:off x="1079498" y="4716000"/>
              <a:ext cx="9972000" cy="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21" name="Line 1"/>
            <p:cNvSpPr>
              <a:spLocks noChangeShapeType="1"/>
            </p:cNvSpPr>
            <p:nvPr userDrawn="1"/>
          </p:nvSpPr>
          <p:spPr bwMode="auto">
            <a:xfrm>
              <a:off x="1079498" y="7992000"/>
              <a:ext cx="9972000" cy="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22" name="Line 44"/>
            <p:cNvSpPr>
              <a:spLocks noChangeShapeType="1"/>
            </p:cNvSpPr>
            <p:nvPr userDrawn="1"/>
          </p:nvSpPr>
          <p:spPr bwMode="auto">
            <a:xfrm>
              <a:off x="6066000" y="1260000"/>
              <a:ext cx="0" cy="1346400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23" name="Line 1"/>
            <p:cNvSpPr>
              <a:spLocks noChangeShapeType="1"/>
            </p:cNvSpPr>
            <p:nvPr userDrawn="1"/>
          </p:nvSpPr>
          <p:spPr bwMode="auto">
            <a:xfrm>
              <a:off x="1008063" y="1440000"/>
              <a:ext cx="10116000" cy="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24" name="Line 6"/>
            <p:cNvSpPr>
              <a:spLocks noChangeShapeType="1"/>
            </p:cNvSpPr>
            <p:nvPr userDrawn="1"/>
          </p:nvSpPr>
          <p:spPr bwMode="auto">
            <a:xfrm>
              <a:off x="1331912" y="1010269"/>
              <a:ext cx="0" cy="1396800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25" name="Line 7"/>
            <p:cNvSpPr>
              <a:spLocks noChangeShapeType="1"/>
            </p:cNvSpPr>
            <p:nvPr userDrawn="1"/>
          </p:nvSpPr>
          <p:spPr bwMode="auto">
            <a:xfrm>
              <a:off x="1439863" y="1010269"/>
              <a:ext cx="0" cy="1396800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26" name="Line 6"/>
            <p:cNvSpPr>
              <a:spLocks noChangeShapeType="1"/>
            </p:cNvSpPr>
            <p:nvPr userDrawn="1"/>
          </p:nvSpPr>
          <p:spPr bwMode="auto">
            <a:xfrm>
              <a:off x="10692000" y="1010269"/>
              <a:ext cx="0" cy="1396800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27" name="Line 7"/>
            <p:cNvSpPr>
              <a:spLocks noChangeShapeType="1"/>
            </p:cNvSpPr>
            <p:nvPr userDrawn="1"/>
          </p:nvSpPr>
          <p:spPr bwMode="auto">
            <a:xfrm>
              <a:off x="10800000" y="1010269"/>
              <a:ext cx="0" cy="1396800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28" name="Line 1"/>
            <p:cNvSpPr>
              <a:spLocks noChangeShapeType="1"/>
            </p:cNvSpPr>
            <p:nvPr userDrawn="1"/>
          </p:nvSpPr>
          <p:spPr bwMode="auto">
            <a:xfrm>
              <a:off x="1008063" y="1332000"/>
              <a:ext cx="10116000" cy="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29" name="Line 1"/>
            <p:cNvSpPr>
              <a:spLocks noChangeShapeType="1"/>
            </p:cNvSpPr>
            <p:nvPr userDrawn="1"/>
          </p:nvSpPr>
          <p:spPr bwMode="auto">
            <a:xfrm>
              <a:off x="1008063" y="14652000"/>
              <a:ext cx="10116000" cy="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30" name="Line 1"/>
            <p:cNvSpPr>
              <a:spLocks noChangeShapeType="1"/>
            </p:cNvSpPr>
            <p:nvPr userDrawn="1"/>
          </p:nvSpPr>
          <p:spPr bwMode="auto">
            <a:xfrm>
              <a:off x="1008063" y="14544000"/>
              <a:ext cx="10116000" cy="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  <p:sp>
          <p:nvSpPr>
            <p:cNvPr id="61" name="Line 1"/>
            <p:cNvSpPr>
              <a:spLocks noChangeShapeType="1"/>
            </p:cNvSpPr>
            <p:nvPr userDrawn="1"/>
          </p:nvSpPr>
          <p:spPr bwMode="auto">
            <a:xfrm>
              <a:off x="1079498" y="11268000"/>
              <a:ext cx="9972000" cy="0"/>
            </a:xfrm>
            <a:prstGeom prst="line">
              <a:avLst/>
            </a:prstGeom>
            <a:noFill/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98195" tIns="49097" rIns="98195" bIns="49097"/>
            <a:lstStyle/>
            <a:p>
              <a:pPr>
                <a:defRPr/>
              </a:pPr>
              <a:endParaRPr lang="ja-JP" altLang="en-US" sz="4100">
                <a:latin typeface="Arial" charset="0"/>
              </a:endParaRPr>
            </a:p>
          </p:txBody>
        </p:sp>
      </p:grpSp>
      <p:sp>
        <p:nvSpPr>
          <p:cNvPr id="31" name="Rectangle 11"/>
          <p:cNvSpPr>
            <a:spLocks noChangeArrowheads="1"/>
          </p:cNvSpPr>
          <p:nvPr userDrawn="1"/>
        </p:nvSpPr>
        <p:spPr bwMode="auto">
          <a:xfrm>
            <a:off x="1331913" y="1332000"/>
            <a:ext cx="9468000" cy="13320000"/>
          </a:xfrm>
          <a:prstGeom prst="rect">
            <a:avLst/>
          </a:prstGeom>
          <a:solidFill>
            <a:srgbClr val="FFFFFF"/>
          </a:solidFill>
          <a:ln w="3175">
            <a:solidFill>
              <a:srgbClr val="00B0F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 sz="4100">
              <a:latin typeface="Arial" charset="0"/>
            </a:endParaRPr>
          </a:p>
        </p:txBody>
      </p:sp>
      <p:sp>
        <p:nvSpPr>
          <p:cNvPr id="34" name="Rectangle 186"/>
          <p:cNvSpPr>
            <a:spLocks noChangeArrowheads="1"/>
          </p:cNvSpPr>
          <p:nvPr userDrawn="1"/>
        </p:nvSpPr>
        <p:spPr bwMode="auto">
          <a:xfrm>
            <a:off x="1439864" y="1440000"/>
            <a:ext cx="9252000" cy="13104000"/>
          </a:xfrm>
          <a:prstGeom prst="rect">
            <a:avLst/>
          </a:prstGeom>
          <a:solidFill>
            <a:srgbClr val="FFFFFF"/>
          </a:solidFill>
          <a:ln w="6350">
            <a:solidFill>
              <a:srgbClr val="FF000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 sz="4100">
              <a:latin typeface="Arial" charset="0"/>
            </a:endParaRPr>
          </a:p>
        </p:txBody>
      </p:sp>
      <p:sp>
        <p:nvSpPr>
          <p:cNvPr id="35" name="Line 204"/>
          <p:cNvSpPr>
            <a:spLocks noChangeShapeType="1"/>
          </p:cNvSpPr>
          <p:nvPr userDrawn="1"/>
        </p:nvSpPr>
        <p:spPr bwMode="auto">
          <a:xfrm>
            <a:off x="1332000" y="7992000"/>
            <a:ext cx="9468000" cy="0"/>
          </a:xfrm>
          <a:prstGeom prst="line">
            <a:avLst/>
          </a:prstGeom>
          <a:noFill/>
          <a:ln w="3175">
            <a:solidFill>
              <a:srgbClr val="00B0F0"/>
            </a:solidFill>
            <a:prstDash val="dash"/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 sz="4100">
              <a:latin typeface="Arial" charset="0"/>
            </a:endParaRPr>
          </a:p>
        </p:txBody>
      </p:sp>
      <p:sp>
        <p:nvSpPr>
          <p:cNvPr id="46" name="AutoShape 99"/>
          <p:cNvSpPr>
            <a:spLocks noChangeArrowheads="1"/>
          </p:cNvSpPr>
          <p:nvPr userDrawn="1"/>
        </p:nvSpPr>
        <p:spPr bwMode="auto">
          <a:xfrm>
            <a:off x="11034663" y="3210590"/>
            <a:ext cx="936625" cy="1299828"/>
          </a:xfrm>
          <a:prstGeom prst="wedgeRoundRectCallout">
            <a:avLst>
              <a:gd name="adj1" fmla="val -75021"/>
              <a:gd name="adj2" fmla="val -36021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00B0F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solidFill>
                  <a:srgbClr val="000000"/>
                </a:solidFill>
                <a:latin typeface="ＭＳ Ｐゴシック" pitchFamily="50" charset="-128"/>
              </a:rPr>
              <a:t>フチなし印刷は塗足しが必要ですので、青い線まで必ず伸ばして配置してください。</a:t>
            </a:r>
            <a:endParaRPr lang="ja-JP" altLang="en-US" sz="1800">
              <a:latin typeface="Arial" charset="0"/>
            </a:endParaRPr>
          </a:p>
        </p:txBody>
      </p:sp>
      <p:sp>
        <p:nvSpPr>
          <p:cNvPr id="48" name="AutoShape 100"/>
          <p:cNvSpPr>
            <a:spLocks noChangeArrowheads="1"/>
          </p:cNvSpPr>
          <p:nvPr userDrawn="1"/>
        </p:nvSpPr>
        <p:spPr bwMode="auto">
          <a:xfrm>
            <a:off x="11009264" y="2416693"/>
            <a:ext cx="746125" cy="577524"/>
          </a:xfrm>
          <a:prstGeom prst="wedgeRoundRectCallout">
            <a:avLst>
              <a:gd name="adj1" fmla="val -89804"/>
              <a:gd name="adj2" fmla="val -39518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latin typeface="ＭＳ Ｐゴシック" pitchFamily="50" charset="-128"/>
              </a:rPr>
              <a:t>赤い線が仕上がり線です。</a:t>
            </a:r>
            <a:endParaRPr lang="ja-JP" altLang="en-US" sz="1800">
              <a:latin typeface="Arial" charset="0"/>
            </a:endParaRPr>
          </a:p>
        </p:txBody>
      </p:sp>
      <p:sp>
        <p:nvSpPr>
          <p:cNvPr id="49" name="Text Box 104"/>
          <p:cNvSpPr txBox="1">
            <a:spLocks noChangeArrowheads="1"/>
          </p:cNvSpPr>
          <p:nvPr userDrawn="1"/>
        </p:nvSpPr>
        <p:spPr bwMode="auto">
          <a:xfrm>
            <a:off x="1457327" y="85914"/>
            <a:ext cx="2377057" cy="67139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71984" tIns="71984" rIns="71984" bIns="71984"/>
          <a:lstStyle/>
          <a:p>
            <a:pPr algn="just" defTabSz="934740">
              <a:defRPr/>
            </a:pPr>
            <a:r>
              <a:rPr kumimoji="1" lang="en-US" altLang="ja-JP" sz="1800" b="1" kern="1200" dirty="0">
                <a:solidFill>
                  <a:schemeClr val="tx1"/>
                </a:solidFill>
                <a:latin typeface="+mn-ea"/>
                <a:ea typeface="ＭＳ Ｐゴシック" pitchFamily="50" charset="-128"/>
                <a:cs typeface="+mn-cs"/>
              </a:rPr>
              <a:t>B4</a:t>
            </a:r>
            <a:r>
              <a:rPr kumimoji="1" lang="ja-JP" altLang="en-US" sz="1800" b="1" kern="1200" dirty="0">
                <a:solidFill>
                  <a:schemeClr val="tx1"/>
                </a:solidFill>
                <a:latin typeface="+mn-ea"/>
                <a:ea typeface="ＭＳ Ｐゴシック" pitchFamily="50" charset="-128"/>
                <a:cs typeface="+mn-cs"/>
              </a:rPr>
              <a:t>　</a:t>
            </a:r>
            <a:r>
              <a:rPr kumimoji="1" lang="ja-JP" altLang="en-US" sz="1800" b="1" kern="1200" dirty="0">
                <a:solidFill>
                  <a:schemeClr val="tx1"/>
                </a:solidFill>
                <a:effectLst/>
                <a:latin typeface="+mn-ea"/>
                <a:ea typeface="ＭＳ Ｐゴシック" pitchFamily="50" charset="-128"/>
                <a:cs typeface="+mn-cs"/>
              </a:rPr>
              <a:t>巻</a:t>
            </a:r>
            <a:r>
              <a:rPr kumimoji="1" lang="ja-JP" altLang="ja-JP" sz="1800" b="1" kern="1200" dirty="0">
                <a:solidFill>
                  <a:schemeClr val="tx1"/>
                </a:solidFill>
                <a:effectLst/>
                <a:latin typeface="+mn-ea"/>
                <a:ea typeface="ＭＳ Ｐゴシック" pitchFamily="50" charset="-128"/>
                <a:cs typeface="+mn-cs"/>
              </a:rPr>
              <a:t>四つ折</a:t>
            </a:r>
            <a:endParaRPr kumimoji="1" lang="en-US" altLang="ja-JP" sz="1800" b="1" kern="1200" dirty="0">
              <a:solidFill>
                <a:schemeClr val="tx1"/>
              </a:solidFill>
              <a:effectLst/>
              <a:latin typeface="+mn-ea"/>
              <a:ea typeface="ＭＳ Ｐゴシック" pitchFamily="50" charset="-128"/>
              <a:cs typeface="+mn-cs"/>
            </a:endParaRPr>
          </a:p>
          <a:p>
            <a:pPr algn="just" defTabSz="934829">
              <a:defRPr/>
            </a:pPr>
            <a:r>
              <a:rPr lang="ja-JP" altLang="en-US" sz="800" dirty="0">
                <a:latin typeface="Arial" charset="0"/>
              </a:rPr>
              <a:t>●展開サイズ　</a:t>
            </a:r>
            <a:r>
              <a:rPr lang="en-US" altLang="ja-JP" sz="800" dirty="0">
                <a:latin typeface="Arial" charset="0"/>
              </a:rPr>
              <a:t>257×364mm</a:t>
            </a:r>
          </a:p>
          <a:p>
            <a:pPr marL="0" marR="0" indent="0" algn="just" defTabSz="934829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00" dirty="0">
                <a:latin typeface="Arial" charset="0"/>
              </a:rPr>
              <a:t>●仕上がりサイズ　</a:t>
            </a:r>
            <a:r>
              <a:rPr lang="en-US" altLang="ja-JP" sz="800" dirty="0">
                <a:latin typeface="Arial" charset="0"/>
              </a:rPr>
              <a:t>257×91mm</a:t>
            </a:r>
          </a:p>
        </p:txBody>
      </p:sp>
      <p:sp>
        <p:nvSpPr>
          <p:cNvPr id="56" name="Text Box 74"/>
          <p:cNvSpPr txBox="1">
            <a:spLocks noChangeArrowheads="1"/>
          </p:cNvSpPr>
          <p:nvPr userDrawn="1"/>
        </p:nvSpPr>
        <p:spPr bwMode="auto">
          <a:xfrm>
            <a:off x="5490568" y="1010494"/>
            <a:ext cx="1152525" cy="2163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294">
              <a:spcBef>
                <a:spcPct val="50000"/>
              </a:spcBef>
              <a:defRPr/>
            </a:pPr>
            <a:r>
              <a:rPr lang="en-US" altLang="ja-JP" sz="1200" dirty="0">
                <a:latin typeface="Arial Black" pitchFamily="34" charset="0"/>
              </a:rPr>
              <a:t>257mm</a:t>
            </a:r>
            <a:endParaRPr lang="ja-JP" altLang="en-US" sz="1200" dirty="0">
              <a:latin typeface="Arial Black" pitchFamily="34" charset="0"/>
            </a:endParaRPr>
          </a:p>
        </p:txBody>
      </p:sp>
      <p:sp>
        <p:nvSpPr>
          <p:cNvPr id="57" name="Text Box 155"/>
          <p:cNvSpPr txBox="1">
            <a:spLocks noChangeArrowheads="1"/>
          </p:cNvSpPr>
          <p:nvPr userDrawn="1"/>
        </p:nvSpPr>
        <p:spPr bwMode="auto">
          <a:xfrm>
            <a:off x="1620095" y="15226934"/>
            <a:ext cx="4675187" cy="577524"/>
          </a:xfrm>
          <a:prstGeom prst="rect">
            <a:avLst/>
          </a:prstGeom>
          <a:solidFill>
            <a:srgbClr val="FFFFFF"/>
          </a:solidFill>
          <a:ln w="12700">
            <a:solidFill>
              <a:srgbClr val="C6D9F1"/>
            </a:solidFill>
            <a:miter lim="800000"/>
            <a:headEnd/>
            <a:tailEnd/>
          </a:ln>
          <a:effectLst/>
        </p:spPr>
        <p:txBody>
          <a:bodyPr vert="horz" wrap="square" lIns="72000" tIns="72000" rIns="72000" bIns="7200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</a:t>
            </a:r>
            <a:r>
              <a:rPr kumimoji="1" lang="ja-JP" altLang="en-US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フチ無し印刷をご希望の場合は、外側の青い線まで色や写真を配置してください。</a:t>
            </a:r>
          </a:p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透過性や半透明、パターンなどは正常に変換出来ない場合があります。　</a:t>
            </a:r>
          </a:p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用紙サイズや余白、トンボなどは、変更・移動されないようお願いいたします。</a:t>
            </a:r>
            <a:endParaRPr kumimoji="1" lang="ja-JP" altLang="en-US" sz="27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59" name="Line 204"/>
          <p:cNvSpPr>
            <a:spLocks noChangeShapeType="1"/>
          </p:cNvSpPr>
          <p:nvPr userDrawn="1"/>
        </p:nvSpPr>
        <p:spPr bwMode="auto">
          <a:xfrm>
            <a:off x="1332000" y="11268000"/>
            <a:ext cx="9468000" cy="0"/>
          </a:xfrm>
          <a:prstGeom prst="line">
            <a:avLst/>
          </a:prstGeom>
          <a:noFill/>
          <a:ln w="3175">
            <a:solidFill>
              <a:srgbClr val="00B0F0"/>
            </a:solidFill>
            <a:prstDash val="dash"/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 sz="4100">
              <a:latin typeface="Arial" charset="0"/>
            </a:endParaRPr>
          </a:p>
        </p:txBody>
      </p:sp>
      <p:sp>
        <p:nvSpPr>
          <p:cNvPr id="62" name="Text Box 2"/>
          <p:cNvSpPr txBox="1">
            <a:spLocks noChangeArrowheads="1"/>
          </p:cNvSpPr>
          <p:nvPr userDrawn="1"/>
        </p:nvSpPr>
        <p:spPr bwMode="auto">
          <a:xfrm>
            <a:off x="3268677" y="126280"/>
            <a:ext cx="1790768" cy="582297"/>
          </a:xfrm>
          <a:prstGeom prst="rect">
            <a:avLst/>
          </a:prstGeom>
          <a:noFill/>
          <a:ln w="9525">
            <a:solidFill>
              <a:srgbClr val="00B0F0"/>
            </a:solidFill>
            <a:miter lim="800000"/>
            <a:headEnd/>
            <a:tailEnd/>
          </a:ln>
        </p:spPr>
        <p:txBody>
          <a:bodyPr vert="horz" wrap="square" lIns="720000" tIns="72000" rIns="72000" bIns="7200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このレイアウトは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巻四つ折です。</a:t>
            </a:r>
            <a:endParaRPr kumimoji="1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64" name="Text Box 99"/>
          <p:cNvSpPr txBox="1">
            <a:spLocks noChangeArrowheads="1"/>
          </p:cNvSpPr>
          <p:nvPr userDrawn="1"/>
        </p:nvSpPr>
        <p:spPr bwMode="auto">
          <a:xfrm>
            <a:off x="610122" y="2994257"/>
            <a:ext cx="631825" cy="1861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Verdana" pitchFamily="34" charset="0"/>
                <a:ea typeface="小塚ゴシック Pro B" pitchFamily="34" charset="-128"/>
                <a:cs typeface="ＭＳ Ｐゴシック" pitchFamily="50" charset="-128"/>
              </a:rPr>
              <a:t>91mm</a:t>
            </a:r>
            <a:endParaRPr kumimoji="1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65" name="Text Box 99"/>
          <p:cNvSpPr txBox="1">
            <a:spLocks noChangeArrowheads="1"/>
          </p:cNvSpPr>
          <p:nvPr userDrawn="1"/>
        </p:nvSpPr>
        <p:spPr bwMode="auto">
          <a:xfrm>
            <a:off x="610122" y="6365365"/>
            <a:ext cx="631825" cy="1861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Verdana" pitchFamily="34" charset="0"/>
                <a:ea typeface="小塚ゴシック Pro B" pitchFamily="34" charset="-128"/>
                <a:cs typeface="ＭＳ Ｐゴシック" pitchFamily="50" charset="-128"/>
              </a:rPr>
              <a:t>91mm</a:t>
            </a:r>
            <a:endParaRPr kumimoji="1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66" name="Text Box 99"/>
          <p:cNvSpPr txBox="1">
            <a:spLocks noChangeArrowheads="1"/>
          </p:cNvSpPr>
          <p:nvPr userDrawn="1"/>
        </p:nvSpPr>
        <p:spPr bwMode="auto">
          <a:xfrm>
            <a:off x="610122" y="12971700"/>
            <a:ext cx="631825" cy="1861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Verdana" pitchFamily="34" charset="0"/>
                <a:ea typeface="小塚ゴシック Pro B" pitchFamily="34" charset="-128"/>
                <a:cs typeface="ＭＳ Ｐゴシック" pitchFamily="50" charset="-128"/>
              </a:rPr>
              <a:t>91mm</a:t>
            </a:r>
            <a:endParaRPr kumimoji="1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67" name="Text Box 108"/>
          <p:cNvSpPr txBox="1">
            <a:spLocks noChangeArrowheads="1"/>
          </p:cNvSpPr>
          <p:nvPr userDrawn="1"/>
        </p:nvSpPr>
        <p:spPr bwMode="auto">
          <a:xfrm>
            <a:off x="222250" y="4650503"/>
            <a:ext cx="1077913" cy="189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ゴシック" pitchFamily="49" charset="-128"/>
                <a:cs typeface="ＭＳ Ｐゴシック" pitchFamily="50" charset="-128"/>
              </a:rPr>
              <a:t>折り位置</a:t>
            </a:r>
            <a:endParaRPr kumimoji="1" lang="ja-JP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68" name="Text Box 108"/>
          <p:cNvSpPr txBox="1">
            <a:spLocks noChangeArrowheads="1"/>
          </p:cNvSpPr>
          <p:nvPr userDrawn="1"/>
        </p:nvSpPr>
        <p:spPr bwMode="auto">
          <a:xfrm>
            <a:off x="222250" y="11213391"/>
            <a:ext cx="1077913" cy="189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ゴシック" pitchFamily="49" charset="-128"/>
                <a:cs typeface="ＭＳ Ｐゴシック" pitchFamily="50" charset="-128"/>
              </a:rPr>
              <a:t>折り位置</a:t>
            </a:r>
            <a:endParaRPr kumimoji="1" lang="ja-JP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pic>
        <p:nvPicPr>
          <p:cNvPr id="36" name="図 35"/>
          <p:cNvPicPr/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693033" y="125211"/>
            <a:ext cx="1855470" cy="920857"/>
          </a:xfrm>
          <a:prstGeom prst="rect">
            <a:avLst/>
          </a:prstGeom>
        </p:spPr>
      </p:pic>
      <p:sp>
        <p:nvSpPr>
          <p:cNvPr id="37" name="Line 204"/>
          <p:cNvSpPr>
            <a:spLocks noChangeShapeType="1"/>
          </p:cNvSpPr>
          <p:nvPr userDrawn="1"/>
        </p:nvSpPr>
        <p:spPr bwMode="auto">
          <a:xfrm>
            <a:off x="1332000" y="4716000"/>
            <a:ext cx="9468000" cy="0"/>
          </a:xfrm>
          <a:prstGeom prst="line">
            <a:avLst/>
          </a:prstGeom>
          <a:noFill/>
          <a:ln w="3175">
            <a:solidFill>
              <a:srgbClr val="00B0F0"/>
            </a:solidFill>
            <a:prstDash val="dash"/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 sz="4100">
              <a:latin typeface="Arial" charset="0"/>
            </a:endParaRPr>
          </a:p>
        </p:txBody>
      </p:sp>
      <p:sp>
        <p:nvSpPr>
          <p:cNvPr id="38" name="Text Box 108"/>
          <p:cNvSpPr txBox="1">
            <a:spLocks noChangeArrowheads="1"/>
          </p:cNvSpPr>
          <p:nvPr userDrawn="1"/>
        </p:nvSpPr>
        <p:spPr bwMode="auto">
          <a:xfrm>
            <a:off x="222250" y="7928165"/>
            <a:ext cx="1077913" cy="189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ゴシック" pitchFamily="49" charset="-128"/>
                <a:cs typeface="ＭＳ Ｐゴシック" pitchFamily="50" charset="-128"/>
              </a:rPr>
              <a:t>折り位置</a:t>
            </a:r>
            <a:endParaRPr kumimoji="1" lang="ja-JP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39" name="Text Box 99"/>
          <p:cNvSpPr txBox="1">
            <a:spLocks noChangeArrowheads="1"/>
          </p:cNvSpPr>
          <p:nvPr userDrawn="1"/>
        </p:nvSpPr>
        <p:spPr bwMode="auto">
          <a:xfrm>
            <a:off x="610122" y="9575021"/>
            <a:ext cx="631825" cy="1861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Verdana" pitchFamily="34" charset="0"/>
                <a:ea typeface="小塚ゴシック Pro B" pitchFamily="34" charset="-128"/>
                <a:cs typeface="ＭＳ Ｐゴシック" pitchFamily="50" charset="-128"/>
              </a:rPr>
              <a:t>91mm</a:t>
            </a:r>
            <a:endParaRPr kumimoji="1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pic>
        <p:nvPicPr>
          <p:cNvPr id="4" name="図 3">
            <a:extLst>
              <a:ext uri="{FF2B5EF4-FFF2-40B4-BE49-F238E27FC236}">
                <a16:creationId xmlns:a16="http://schemas.microsoft.com/office/drawing/2014/main" id="{2539FF70-2207-4806-BDFE-41B052F133C4}"/>
              </a:ext>
            </a:extLst>
          </p:cNvPr>
          <p:cNvPicPr>
            <a:picLocks noChangeAspect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05363" y="149487"/>
            <a:ext cx="439473" cy="533646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108934" rtl="0" eaLnBrk="0" fontAlgn="base" hangingPunct="0">
        <a:spcBef>
          <a:spcPct val="0"/>
        </a:spcBef>
        <a:spcAft>
          <a:spcPct val="0"/>
        </a:spcAft>
        <a:defRPr kumimoji="1" sz="10200">
          <a:solidFill>
            <a:schemeClr val="tx2"/>
          </a:solidFill>
          <a:latin typeface="+mj-lt"/>
          <a:ea typeface="+mj-ea"/>
          <a:cs typeface="+mj-cs"/>
        </a:defRPr>
      </a:lvl1pPr>
      <a:lvl2pPr algn="ctr" defTabSz="2108934" rtl="0" eaLnBrk="0" fontAlgn="base" hangingPunct="0">
        <a:spcBef>
          <a:spcPct val="0"/>
        </a:spcBef>
        <a:spcAft>
          <a:spcPct val="0"/>
        </a:spcAft>
        <a:defRPr kumimoji="1" sz="102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2108934" rtl="0" eaLnBrk="0" fontAlgn="base" hangingPunct="0">
        <a:spcBef>
          <a:spcPct val="0"/>
        </a:spcBef>
        <a:spcAft>
          <a:spcPct val="0"/>
        </a:spcAft>
        <a:defRPr kumimoji="1" sz="102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2108934" rtl="0" eaLnBrk="0" fontAlgn="base" hangingPunct="0">
        <a:spcBef>
          <a:spcPct val="0"/>
        </a:spcBef>
        <a:spcAft>
          <a:spcPct val="0"/>
        </a:spcAft>
        <a:defRPr kumimoji="1" sz="102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2108934" rtl="0" eaLnBrk="0" fontAlgn="base" hangingPunct="0">
        <a:spcBef>
          <a:spcPct val="0"/>
        </a:spcBef>
        <a:spcAft>
          <a:spcPct val="0"/>
        </a:spcAft>
        <a:defRPr kumimoji="1" sz="102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703635" algn="ctr" defTabSz="2110906" rtl="0" fontAlgn="base">
        <a:spcBef>
          <a:spcPct val="0"/>
        </a:spcBef>
        <a:spcAft>
          <a:spcPct val="0"/>
        </a:spcAft>
        <a:defRPr kumimoji="1" sz="102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1407271" algn="ctr" defTabSz="2110906" rtl="0" fontAlgn="base">
        <a:spcBef>
          <a:spcPct val="0"/>
        </a:spcBef>
        <a:spcAft>
          <a:spcPct val="0"/>
        </a:spcAft>
        <a:defRPr kumimoji="1" sz="102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2110906" algn="ctr" defTabSz="2110906" rtl="0" fontAlgn="base">
        <a:spcBef>
          <a:spcPct val="0"/>
        </a:spcBef>
        <a:spcAft>
          <a:spcPct val="0"/>
        </a:spcAft>
        <a:defRPr kumimoji="1" sz="102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2814539" algn="ctr" defTabSz="2110906" rtl="0" fontAlgn="base">
        <a:spcBef>
          <a:spcPct val="0"/>
        </a:spcBef>
        <a:spcAft>
          <a:spcPct val="0"/>
        </a:spcAft>
        <a:defRPr kumimoji="1" sz="102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789325" indent="-789325" algn="l" defTabSz="2108934" rtl="0" eaLnBrk="0" fontAlgn="base" hangingPunct="0">
        <a:spcBef>
          <a:spcPct val="20000"/>
        </a:spcBef>
        <a:spcAft>
          <a:spcPct val="0"/>
        </a:spcAft>
        <a:buChar char="•"/>
        <a:defRPr kumimoji="1" sz="7400">
          <a:solidFill>
            <a:schemeClr val="tx1"/>
          </a:solidFill>
          <a:latin typeface="+mn-lt"/>
          <a:ea typeface="+mn-ea"/>
          <a:cs typeface="+mn-cs"/>
        </a:defRPr>
      </a:lvl1pPr>
      <a:lvl2pPr marL="1713050" indent="-657363" algn="l" defTabSz="2108934" rtl="0" eaLnBrk="0" fontAlgn="base" hangingPunct="0">
        <a:spcBef>
          <a:spcPct val="20000"/>
        </a:spcBef>
        <a:spcAft>
          <a:spcPct val="0"/>
        </a:spcAft>
        <a:buChar char="–"/>
        <a:defRPr kumimoji="1" sz="6400">
          <a:solidFill>
            <a:schemeClr val="tx1"/>
          </a:solidFill>
          <a:latin typeface="+mn-lt"/>
          <a:ea typeface="+mn-ea"/>
        </a:defRPr>
      </a:lvl2pPr>
      <a:lvl3pPr marL="2636779" indent="-525400" algn="l" defTabSz="2108934" rtl="0" eaLnBrk="0" fontAlgn="base" hangingPunct="0">
        <a:spcBef>
          <a:spcPct val="20000"/>
        </a:spcBef>
        <a:spcAft>
          <a:spcPct val="0"/>
        </a:spcAft>
        <a:buChar char="•"/>
        <a:defRPr kumimoji="1" sz="5700">
          <a:solidFill>
            <a:schemeClr val="tx1"/>
          </a:solidFill>
          <a:latin typeface="+mn-lt"/>
          <a:ea typeface="+mn-ea"/>
        </a:defRPr>
      </a:lvl3pPr>
      <a:lvl4pPr marL="3694911" indent="-525400" algn="l" defTabSz="2108934" rtl="0" eaLnBrk="0" fontAlgn="base" hangingPunct="0">
        <a:spcBef>
          <a:spcPct val="20000"/>
        </a:spcBef>
        <a:spcAft>
          <a:spcPct val="0"/>
        </a:spcAft>
        <a:buChar char="–"/>
        <a:defRPr kumimoji="1" sz="4600">
          <a:solidFill>
            <a:schemeClr val="tx1"/>
          </a:solidFill>
          <a:latin typeface="+mn-lt"/>
          <a:ea typeface="+mn-ea"/>
        </a:defRPr>
      </a:lvl4pPr>
      <a:lvl5pPr marL="4750599" indent="-525400" algn="l" defTabSz="2108934" rtl="0" eaLnBrk="0" fontAlgn="base" hangingPunct="0">
        <a:spcBef>
          <a:spcPct val="20000"/>
        </a:spcBef>
        <a:spcAft>
          <a:spcPct val="0"/>
        </a:spcAft>
        <a:buChar char="»"/>
        <a:defRPr kumimoji="1" sz="4600">
          <a:solidFill>
            <a:schemeClr val="tx1"/>
          </a:solidFill>
          <a:latin typeface="+mn-lt"/>
          <a:ea typeface="+mn-ea"/>
        </a:defRPr>
      </a:lvl5pPr>
      <a:lvl6pPr marL="5455617" indent="-527727" algn="l" defTabSz="2110906" rtl="0" fontAlgn="base">
        <a:spcBef>
          <a:spcPct val="20000"/>
        </a:spcBef>
        <a:spcAft>
          <a:spcPct val="0"/>
        </a:spcAft>
        <a:buChar char="»"/>
        <a:defRPr kumimoji="1" sz="4600">
          <a:solidFill>
            <a:schemeClr val="tx1"/>
          </a:solidFill>
          <a:latin typeface="+mn-lt"/>
          <a:ea typeface="+mn-ea"/>
        </a:defRPr>
      </a:lvl6pPr>
      <a:lvl7pPr marL="6159249" indent="-527727" algn="l" defTabSz="2110906" rtl="0" fontAlgn="base">
        <a:spcBef>
          <a:spcPct val="20000"/>
        </a:spcBef>
        <a:spcAft>
          <a:spcPct val="0"/>
        </a:spcAft>
        <a:buChar char="»"/>
        <a:defRPr kumimoji="1" sz="4600">
          <a:solidFill>
            <a:schemeClr val="tx1"/>
          </a:solidFill>
          <a:latin typeface="+mn-lt"/>
          <a:ea typeface="+mn-ea"/>
        </a:defRPr>
      </a:lvl7pPr>
      <a:lvl8pPr marL="6862885" indent="-527727" algn="l" defTabSz="2110906" rtl="0" fontAlgn="base">
        <a:spcBef>
          <a:spcPct val="20000"/>
        </a:spcBef>
        <a:spcAft>
          <a:spcPct val="0"/>
        </a:spcAft>
        <a:buChar char="»"/>
        <a:defRPr kumimoji="1" sz="4600">
          <a:solidFill>
            <a:schemeClr val="tx1"/>
          </a:solidFill>
          <a:latin typeface="+mn-lt"/>
          <a:ea typeface="+mn-ea"/>
        </a:defRPr>
      </a:lvl8pPr>
      <a:lvl9pPr marL="7566521" indent="-527727" algn="l" defTabSz="2110906" rtl="0" fontAlgn="base">
        <a:spcBef>
          <a:spcPct val="20000"/>
        </a:spcBef>
        <a:spcAft>
          <a:spcPct val="0"/>
        </a:spcAft>
        <a:buChar char="»"/>
        <a:defRPr kumimoji="1" sz="46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407271" rtl="0" eaLnBrk="1" latinLnBrk="0" hangingPunct="1"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703635" algn="l" defTabSz="1407271" rtl="0" eaLnBrk="1" latinLnBrk="0" hangingPunct="1"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407271" algn="l" defTabSz="1407271" rtl="0" eaLnBrk="1" latinLnBrk="0" hangingPunct="1"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2110906" algn="l" defTabSz="1407271" rtl="0" eaLnBrk="1" latinLnBrk="0" hangingPunct="1"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14539" algn="l" defTabSz="1407271" rtl="0" eaLnBrk="1" latinLnBrk="0" hangingPunct="1"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518175" algn="l" defTabSz="1407271" rtl="0" eaLnBrk="1" latinLnBrk="0" hangingPunct="1"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221809" algn="l" defTabSz="1407271" rtl="0" eaLnBrk="1" latinLnBrk="0" hangingPunct="1"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925444" algn="l" defTabSz="1407271" rtl="0" eaLnBrk="1" latinLnBrk="0" hangingPunct="1"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629081" algn="l" defTabSz="1407271" rtl="0" eaLnBrk="1" latinLnBrk="0" hangingPunct="1"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431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Arial</vt:lpstr>
      <vt:lpstr>Arial Black</vt:lpstr>
      <vt:lpstr>Verdana</vt:lpstr>
      <vt:lpstr>標準デザイン</vt:lpstr>
      <vt:lpstr>PowerPoint プレゼンテーション</vt:lpstr>
    </vt:vector>
  </TitlesOfParts>
  <Company>matsuo-print.com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Ex-Image-L</dc:creator>
  <cp:lastModifiedBy>松尾 亮</cp:lastModifiedBy>
  <cp:revision>30</cp:revision>
  <dcterms:created xsi:type="dcterms:W3CDTF">2010-06-02T01:56:44Z</dcterms:created>
  <dcterms:modified xsi:type="dcterms:W3CDTF">2020-06-03T06:27:00Z</dcterms:modified>
</cp:coreProperties>
</file>

<file path=docProps/thumbnail.jpeg>
</file>