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453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35" userDrawn="1">
          <p15:clr>
            <a:srgbClr val="A4A3A4"/>
          </p15:clr>
        </p15:guide>
        <p15:guide id="2" pos="38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972" y="72"/>
      </p:cViewPr>
      <p:guideLst>
        <p:guide orient="horz" pos="5035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2" y="4965253"/>
            <a:ext cx="10313983" cy="342681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3" y="9057987"/>
            <a:ext cx="8493283" cy="408545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618"/>
            <a:ext cx="10919938" cy="10547802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3" y="639192"/>
            <a:ext cx="2728921" cy="13639231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7" y="639192"/>
            <a:ext cx="8054783" cy="13639231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618"/>
            <a:ext cx="10919938" cy="10547802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0741"/>
            <a:ext cx="10313983" cy="3176495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5874"/>
            <a:ext cx="10313983" cy="3494871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618"/>
            <a:ext cx="5391142" cy="1054780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3" y="3730618"/>
            <a:ext cx="5392561" cy="1054780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4" y="3577508"/>
            <a:ext cx="5359923" cy="149224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4" y="5069751"/>
            <a:ext cx="5359923" cy="920866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4" y="3577508"/>
            <a:ext cx="5364179" cy="149224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4" y="5069751"/>
            <a:ext cx="5364179" cy="920866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7" y="636764"/>
            <a:ext cx="3990495" cy="2707433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9" y="636758"/>
            <a:ext cx="6783275" cy="1364166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7" y="3344197"/>
            <a:ext cx="3990495" cy="109342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89420"/>
            <a:ext cx="7279958" cy="1319693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063"/>
            <a:ext cx="7279958" cy="959023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09111"/>
            <a:ext cx="7279958" cy="1876244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008063" y="1010269"/>
            <a:ext cx="10116000" cy="13968000"/>
            <a:chOff x="1008063" y="1010269"/>
            <a:chExt cx="10116000" cy="13968000"/>
          </a:xfrm>
        </p:grpSpPr>
        <p:sp>
          <p:nvSpPr>
            <p:cNvPr id="60" name="Line 1"/>
            <p:cNvSpPr>
              <a:spLocks noChangeShapeType="1"/>
            </p:cNvSpPr>
            <p:nvPr userDrawn="1"/>
          </p:nvSpPr>
          <p:spPr bwMode="auto">
            <a:xfrm>
              <a:off x="1079498" y="4716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1" name="Line 1"/>
            <p:cNvSpPr>
              <a:spLocks noChangeShapeType="1"/>
            </p:cNvSpPr>
            <p:nvPr userDrawn="1"/>
          </p:nvSpPr>
          <p:spPr bwMode="auto">
            <a:xfrm>
              <a:off x="1079498" y="7992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2" name="Line 44"/>
            <p:cNvSpPr>
              <a:spLocks noChangeShapeType="1"/>
            </p:cNvSpPr>
            <p:nvPr userDrawn="1"/>
          </p:nvSpPr>
          <p:spPr bwMode="auto">
            <a:xfrm>
              <a:off x="6066000" y="1260000"/>
              <a:ext cx="0" cy="1346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3" name="Line 1"/>
            <p:cNvSpPr>
              <a:spLocks noChangeShapeType="1"/>
            </p:cNvSpPr>
            <p:nvPr userDrawn="1"/>
          </p:nvSpPr>
          <p:spPr bwMode="auto">
            <a:xfrm>
              <a:off x="1008063" y="1440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4" name="Line 6"/>
            <p:cNvSpPr>
              <a:spLocks noChangeShapeType="1"/>
            </p:cNvSpPr>
            <p:nvPr userDrawn="1"/>
          </p:nvSpPr>
          <p:spPr bwMode="auto">
            <a:xfrm>
              <a:off x="1331912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5" name="Line 7"/>
            <p:cNvSpPr>
              <a:spLocks noChangeShapeType="1"/>
            </p:cNvSpPr>
            <p:nvPr userDrawn="1"/>
          </p:nvSpPr>
          <p:spPr bwMode="auto">
            <a:xfrm>
              <a:off x="1439863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6" name="Line 6"/>
            <p:cNvSpPr>
              <a:spLocks noChangeShapeType="1"/>
            </p:cNvSpPr>
            <p:nvPr userDrawn="1"/>
          </p:nvSpPr>
          <p:spPr bwMode="auto">
            <a:xfrm>
              <a:off x="10692000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7" name="Line 7"/>
            <p:cNvSpPr>
              <a:spLocks noChangeShapeType="1"/>
            </p:cNvSpPr>
            <p:nvPr userDrawn="1"/>
          </p:nvSpPr>
          <p:spPr bwMode="auto">
            <a:xfrm>
              <a:off x="10800000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8" name="Line 1"/>
            <p:cNvSpPr>
              <a:spLocks noChangeShapeType="1"/>
            </p:cNvSpPr>
            <p:nvPr userDrawn="1"/>
          </p:nvSpPr>
          <p:spPr bwMode="auto">
            <a:xfrm>
              <a:off x="1008063" y="1332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9" name="Line 1"/>
            <p:cNvSpPr>
              <a:spLocks noChangeShapeType="1"/>
            </p:cNvSpPr>
            <p:nvPr userDrawn="1"/>
          </p:nvSpPr>
          <p:spPr bwMode="auto">
            <a:xfrm>
              <a:off x="1008063" y="14652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30" name="Line 1"/>
            <p:cNvSpPr>
              <a:spLocks noChangeShapeType="1"/>
            </p:cNvSpPr>
            <p:nvPr userDrawn="1"/>
          </p:nvSpPr>
          <p:spPr bwMode="auto">
            <a:xfrm>
              <a:off x="1008063" y="14544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61" name="Line 1"/>
            <p:cNvSpPr>
              <a:spLocks noChangeShapeType="1"/>
            </p:cNvSpPr>
            <p:nvPr userDrawn="1"/>
          </p:nvSpPr>
          <p:spPr bwMode="auto">
            <a:xfrm>
              <a:off x="1079498" y="11268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</p:grp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2000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40000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799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11034663" y="3210590"/>
            <a:ext cx="936625" cy="129982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11009264" y="2416693"/>
            <a:ext cx="746125" cy="577524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7" y="85914"/>
            <a:ext cx="2377057" cy="6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kumimoji="1" lang="en-US" altLang="ja-JP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B4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257×364mm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257×91mm</a:t>
            </a: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90568" y="1010494"/>
            <a:ext cx="1152525" cy="21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257mm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5" y="15226934"/>
            <a:ext cx="4675187" cy="577524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Line 204"/>
          <p:cNvSpPr>
            <a:spLocks noChangeShapeType="1"/>
          </p:cNvSpPr>
          <p:nvPr userDrawn="1"/>
        </p:nvSpPr>
        <p:spPr bwMode="auto">
          <a:xfrm>
            <a:off x="1332000" y="11268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62" name="Text Box 2"/>
          <p:cNvSpPr txBox="1">
            <a:spLocks noChangeArrowheads="1"/>
          </p:cNvSpPr>
          <p:nvPr userDrawn="1"/>
        </p:nvSpPr>
        <p:spPr bwMode="auto">
          <a:xfrm>
            <a:off x="3268677" y="126280"/>
            <a:ext cx="1790768" cy="5822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4" name="Text Box 99"/>
          <p:cNvSpPr txBox="1">
            <a:spLocks noChangeArrowheads="1"/>
          </p:cNvSpPr>
          <p:nvPr userDrawn="1"/>
        </p:nvSpPr>
        <p:spPr bwMode="auto">
          <a:xfrm>
            <a:off x="610122" y="2994257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5" name="Text Box 99"/>
          <p:cNvSpPr txBox="1">
            <a:spLocks noChangeArrowheads="1"/>
          </p:cNvSpPr>
          <p:nvPr userDrawn="1"/>
        </p:nvSpPr>
        <p:spPr bwMode="auto">
          <a:xfrm>
            <a:off x="610122" y="6365365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6" name="Text Box 99"/>
          <p:cNvSpPr txBox="1">
            <a:spLocks noChangeArrowheads="1"/>
          </p:cNvSpPr>
          <p:nvPr userDrawn="1"/>
        </p:nvSpPr>
        <p:spPr bwMode="auto">
          <a:xfrm>
            <a:off x="610122" y="12971700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7" name="Text Box 108"/>
          <p:cNvSpPr txBox="1">
            <a:spLocks noChangeArrowheads="1"/>
          </p:cNvSpPr>
          <p:nvPr userDrawn="1"/>
        </p:nvSpPr>
        <p:spPr bwMode="auto">
          <a:xfrm>
            <a:off x="222250" y="4650503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" name="Text Box 108"/>
          <p:cNvSpPr txBox="1">
            <a:spLocks noChangeArrowheads="1"/>
          </p:cNvSpPr>
          <p:nvPr userDrawn="1"/>
        </p:nvSpPr>
        <p:spPr bwMode="auto">
          <a:xfrm>
            <a:off x="222250" y="11213391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6" name="図 35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033" y="125211"/>
            <a:ext cx="1855470" cy="920857"/>
          </a:xfrm>
          <a:prstGeom prst="rect">
            <a:avLst/>
          </a:prstGeom>
        </p:spPr>
      </p:pic>
      <p:sp>
        <p:nvSpPr>
          <p:cNvPr id="37" name="Line 204"/>
          <p:cNvSpPr>
            <a:spLocks noChangeShapeType="1"/>
          </p:cNvSpPr>
          <p:nvPr userDrawn="1"/>
        </p:nvSpPr>
        <p:spPr bwMode="auto">
          <a:xfrm>
            <a:off x="1332000" y="4716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8" name="Text Box 108"/>
          <p:cNvSpPr txBox="1">
            <a:spLocks noChangeArrowheads="1"/>
          </p:cNvSpPr>
          <p:nvPr userDrawn="1"/>
        </p:nvSpPr>
        <p:spPr bwMode="auto">
          <a:xfrm>
            <a:off x="222250" y="7928165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9" name="Text Box 99"/>
          <p:cNvSpPr txBox="1">
            <a:spLocks noChangeArrowheads="1"/>
          </p:cNvSpPr>
          <p:nvPr userDrawn="1"/>
        </p:nvSpPr>
        <p:spPr bwMode="auto">
          <a:xfrm>
            <a:off x="610122" y="9575021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2539FF70-2207-4806-BDFE-41B052F133C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363" y="149487"/>
            <a:ext cx="439473" cy="533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30</cp:revision>
  <dcterms:created xsi:type="dcterms:W3CDTF">2010-06-02T01:56:44Z</dcterms:created>
  <dcterms:modified xsi:type="dcterms:W3CDTF">2020-06-03T06:27:00Z</dcterms:modified>
</cp:coreProperties>
</file>