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986125" cy="121332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3394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68647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03899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39152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76263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11515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46768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282021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22">
          <p15:clr>
            <a:srgbClr val="A4A3A4"/>
          </p15:clr>
        </p15:guide>
        <p15:guide id="2" pos="50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72" y="72"/>
      </p:cViewPr>
      <p:guideLst>
        <p:guide orient="horz" pos="3822"/>
        <p:guide pos="50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8494" y="3768936"/>
            <a:ext cx="13589141" cy="2601170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98856" y="6875577"/>
            <a:ext cx="11190287" cy="3101113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 algn="ctr">
              <a:buNone/>
              <a:defRPr/>
            </a:lvl1pPr>
            <a:lvl2pPr marL="535133" indent="0" algn="ctr">
              <a:buNone/>
              <a:defRPr/>
            </a:lvl2pPr>
            <a:lvl3pPr marL="1070266" indent="0" algn="ctr">
              <a:buNone/>
              <a:defRPr/>
            </a:lvl3pPr>
            <a:lvl4pPr marL="1605399" indent="0" algn="ctr">
              <a:buNone/>
              <a:defRPr/>
            </a:lvl4pPr>
            <a:lvl5pPr marL="2140530" indent="0" algn="ctr">
              <a:buNone/>
              <a:defRPr/>
            </a:lvl5pPr>
            <a:lvl6pPr marL="2675664" indent="0" algn="ctr">
              <a:buNone/>
              <a:defRPr/>
            </a:lvl6pPr>
            <a:lvl7pPr marL="3210796" indent="0" algn="ctr">
              <a:buNone/>
              <a:defRPr/>
            </a:lvl7pPr>
            <a:lvl8pPr marL="3745928" indent="0" algn="ctr">
              <a:buNone/>
              <a:defRPr/>
            </a:lvl8pPr>
            <a:lvl9pPr marL="4281063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1592279" y="485185"/>
            <a:ext cx="3595477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4" y="485185"/>
            <a:ext cx="10612543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lIns="107027" tIns="53513" rIns="107027" bIns="5351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62064" y="7796134"/>
            <a:ext cx="13589141" cy="2411158"/>
          </a:xfrm>
          <a:prstGeom prst="rect">
            <a:avLst/>
          </a:prstGeom>
        </p:spPr>
        <p:txBody>
          <a:bodyPr lIns="107027" tIns="53513" rIns="107027" bIns="53513" anchor="t"/>
          <a:lstStyle>
            <a:lvl1pPr algn="l">
              <a:defRPr sz="47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62064" y="5143312"/>
            <a:ext cx="13589141" cy="2652826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300"/>
            </a:lvl1pPr>
            <a:lvl2pPr marL="535133" indent="0">
              <a:buNone/>
              <a:defRPr sz="2100"/>
            </a:lvl2pPr>
            <a:lvl3pPr marL="1070266" indent="0">
              <a:buNone/>
              <a:defRPr sz="1900"/>
            </a:lvl3pPr>
            <a:lvl4pPr marL="1605399" indent="0">
              <a:buNone/>
              <a:defRPr sz="1600"/>
            </a:lvl4pPr>
            <a:lvl5pPr marL="2140530" indent="0">
              <a:buNone/>
              <a:defRPr sz="1600"/>
            </a:lvl5pPr>
            <a:lvl6pPr marL="2675664" indent="0">
              <a:buNone/>
              <a:defRPr sz="1600"/>
            </a:lvl6pPr>
            <a:lvl7pPr marL="3210796" indent="0">
              <a:buNone/>
              <a:defRPr sz="1600"/>
            </a:lvl7pPr>
            <a:lvl8pPr marL="3745928" indent="0">
              <a:buNone/>
              <a:defRPr sz="1600"/>
            </a:lvl8pPr>
            <a:lvl9pPr marL="4281063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00247" y="2831772"/>
            <a:ext cx="7103075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82813" y="2831772"/>
            <a:ext cx="7104944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00242" y="2715551"/>
            <a:ext cx="7061942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0242" y="3848257"/>
            <a:ext cx="7061942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8120206" y="2715551"/>
            <a:ext cx="7067550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8120206" y="3848257"/>
            <a:ext cx="7067550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3342"/>
            <a:ext cx="5257659" cy="2055110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50485" y="483338"/>
            <a:ext cx="8937272" cy="10354874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00243" y="2538452"/>
            <a:ext cx="5257659" cy="8299765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33656" y="8493468"/>
            <a:ext cx="9591675" cy="1001729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133656" y="1084747"/>
            <a:ext cx="9591675" cy="7279589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3700"/>
            </a:lvl1pPr>
            <a:lvl2pPr marL="535133" indent="0">
              <a:buNone/>
              <a:defRPr sz="3300"/>
            </a:lvl2pPr>
            <a:lvl3pPr marL="1070266" indent="0">
              <a:buNone/>
              <a:defRPr sz="2800"/>
            </a:lvl3pPr>
            <a:lvl4pPr marL="1605399" indent="0">
              <a:buNone/>
              <a:defRPr sz="2300"/>
            </a:lvl4pPr>
            <a:lvl5pPr marL="2140530" indent="0">
              <a:buNone/>
              <a:defRPr sz="2300"/>
            </a:lvl5pPr>
            <a:lvl6pPr marL="2675664" indent="0">
              <a:buNone/>
              <a:defRPr sz="2300"/>
            </a:lvl6pPr>
            <a:lvl7pPr marL="3210796" indent="0">
              <a:buNone/>
              <a:defRPr sz="2300"/>
            </a:lvl7pPr>
            <a:lvl8pPr marL="3745928" indent="0">
              <a:buNone/>
              <a:defRPr sz="2300"/>
            </a:lvl8pPr>
            <a:lvl9pPr marL="4281063" indent="0">
              <a:buNone/>
              <a:defRPr sz="23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133656" y="9495196"/>
            <a:ext cx="9591675" cy="1424187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Line 7"/>
          <p:cNvSpPr>
            <a:spLocks noChangeShapeType="1"/>
          </p:cNvSpPr>
          <p:nvPr userDrawn="1"/>
        </p:nvSpPr>
        <p:spPr bwMode="auto">
          <a:xfrm>
            <a:off x="11268000" y="10800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7"/>
          <p:cNvSpPr>
            <a:spLocks noChangeShapeType="1"/>
          </p:cNvSpPr>
          <p:nvPr userDrawn="1"/>
        </p:nvSpPr>
        <p:spPr bwMode="auto">
          <a:xfrm>
            <a:off x="4716000" y="10800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79500" y="6066000"/>
            <a:ext cx="138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0" name="Line 44"/>
          <p:cNvSpPr>
            <a:spLocks noChangeShapeType="1"/>
          </p:cNvSpPr>
          <p:nvPr userDrawn="1"/>
        </p:nvSpPr>
        <p:spPr bwMode="auto">
          <a:xfrm>
            <a:off x="7992000" y="1260000"/>
            <a:ext cx="0" cy="96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3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4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5" name="Line 6"/>
          <p:cNvSpPr>
            <a:spLocks noChangeShapeType="1"/>
          </p:cNvSpPr>
          <p:nvPr userDrawn="1"/>
        </p:nvSpPr>
        <p:spPr bwMode="auto">
          <a:xfrm>
            <a:off x="14544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6" name="Line 7"/>
          <p:cNvSpPr>
            <a:spLocks noChangeShapeType="1"/>
          </p:cNvSpPr>
          <p:nvPr userDrawn="1"/>
        </p:nvSpPr>
        <p:spPr bwMode="auto">
          <a:xfrm>
            <a:off x="1465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7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8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9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0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3320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3104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3" name="Line 204"/>
          <p:cNvSpPr>
            <a:spLocks noChangeShapeType="1"/>
          </p:cNvSpPr>
          <p:nvPr userDrawn="1"/>
        </p:nvSpPr>
        <p:spPr bwMode="auto">
          <a:xfrm>
            <a:off x="7992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4" name="Text Box 74"/>
          <p:cNvSpPr txBox="1">
            <a:spLocks noChangeArrowheads="1"/>
          </p:cNvSpPr>
          <p:nvPr userDrawn="1"/>
        </p:nvSpPr>
        <p:spPr bwMode="auto">
          <a:xfrm>
            <a:off x="7462573" y="109807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76" name="AutoShape 99"/>
          <p:cNvSpPr>
            <a:spLocks noChangeArrowheads="1"/>
          </p:cNvSpPr>
          <p:nvPr userDrawn="1"/>
        </p:nvSpPr>
        <p:spPr bwMode="auto">
          <a:xfrm>
            <a:off x="14894627" y="2754188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7" name="AutoShape 100"/>
          <p:cNvSpPr>
            <a:spLocks noChangeArrowheads="1"/>
          </p:cNvSpPr>
          <p:nvPr userDrawn="1"/>
        </p:nvSpPr>
        <p:spPr bwMode="auto">
          <a:xfrm>
            <a:off x="14844406" y="19620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8" name="Text Box 104"/>
          <p:cNvSpPr txBox="1">
            <a:spLocks noChangeArrowheads="1"/>
          </p:cNvSpPr>
          <p:nvPr userDrawn="1"/>
        </p:nvSpPr>
        <p:spPr bwMode="auto">
          <a:xfrm>
            <a:off x="1457327" y="85726"/>
            <a:ext cx="190976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kumimoji="1" lang="en-US" altLang="ja-JP" sz="1800" b="1" kern="1200" dirty="0">
                <a:solidFill>
                  <a:schemeClr val="tx1"/>
                </a:solidFill>
                <a:latin typeface="+mn-ea"/>
                <a:ea typeface="ＭＳ Ｐゴシック" pitchFamily="50" charset="-128"/>
                <a:cs typeface="+mn-cs"/>
              </a:rPr>
              <a:t>B4</a:t>
            </a:r>
            <a:r>
              <a:rPr kumimoji="1" lang="ja-JP" altLang="en-US" sz="1800" b="1" kern="1200" dirty="0">
                <a:solidFill>
                  <a:schemeClr val="tx1"/>
                </a:solidFill>
                <a:latin typeface="+mn-ea"/>
                <a:ea typeface="ＭＳ Ｐゴシック" pitchFamily="50" charset="-128"/>
                <a:cs typeface="+mn-cs"/>
              </a:rPr>
              <a:t>　</a:t>
            </a:r>
            <a:r>
              <a:rPr kumimoji="1" lang="ja-JP" altLang="en-US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巻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四つ折</a:t>
            </a:r>
            <a:endParaRPr kumimoji="1" lang="en-US" altLang="ja-JP" sz="1800" b="1" kern="1200" dirty="0">
              <a:solidFill>
                <a:schemeClr val="tx1"/>
              </a:solidFill>
              <a:effectLst/>
              <a:latin typeface="+mn-ea"/>
              <a:ea typeface="ＭＳ Ｐゴシック" pitchFamily="50" charset="-128"/>
              <a:cs typeface="+mn-cs"/>
            </a:endParaRP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364×257mm</a:t>
            </a: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91×257mm</a:t>
            </a:r>
            <a:endParaRPr lang="ja-JP" altLang="en-US" sz="800" dirty="0">
              <a:latin typeface="Arial" charset="0"/>
            </a:endParaRPr>
          </a:p>
        </p:txBody>
      </p:sp>
      <p:sp>
        <p:nvSpPr>
          <p:cNvPr id="81" name="Text Box 74"/>
          <p:cNvSpPr txBox="1">
            <a:spLocks noChangeArrowheads="1"/>
          </p:cNvSpPr>
          <p:nvPr userDrawn="1"/>
        </p:nvSpPr>
        <p:spPr bwMode="auto">
          <a:xfrm>
            <a:off x="2565166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91mm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83" name="Text Box 74"/>
          <p:cNvSpPr txBox="1">
            <a:spLocks noChangeArrowheads="1"/>
          </p:cNvSpPr>
          <p:nvPr userDrawn="1"/>
        </p:nvSpPr>
        <p:spPr bwMode="auto">
          <a:xfrm>
            <a:off x="12529566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91mm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85" name="Text Box 155"/>
          <p:cNvSpPr txBox="1">
            <a:spLocks noChangeArrowheads="1"/>
          </p:cNvSpPr>
          <p:nvPr userDrawn="1"/>
        </p:nvSpPr>
        <p:spPr bwMode="auto">
          <a:xfrm>
            <a:off x="1439864" y="1139507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9" name="Line 204"/>
          <p:cNvSpPr>
            <a:spLocks noChangeShapeType="1"/>
          </p:cNvSpPr>
          <p:nvPr userDrawn="1"/>
        </p:nvSpPr>
        <p:spPr bwMode="auto">
          <a:xfrm>
            <a:off x="4716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Text Box 74"/>
          <p:cNvSpPr txBox="1">
            <a:spLocks noChangeArrowheads="1"/>
          </p:cNvSpPr>
          <p:nvPr userDrawn="1"/>
        </p:nvSpPr>
        <p:spPr bwMode="auto">
          <a:xfrm>
            <a:off x="9145190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91mm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34" name="Text Box 74"/>
          <p:cNvSpPr txBox="1">
            <a:spLocks noChangeArrowheads="1"/>
          </p:cNvSpPr>
          <p:nvPr userDrawn="1"/>
        </p:nvSpPr>
        <p:spPr bwMode="auto">
          <a:xfrm>
            <a:off x="5832822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91mm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11268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3346996" y="166013"/>
            <a:ext cx="1909762" cy="581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巻四つ折です。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8" name="Text Box 74"/>
          <p:cNvSpPr txBox="1">
            <a:spLocks noChangeArrowheads="1"/>
          </p:cNvSpPr>
          <p:nvPr userDrawn="1"/>
        </p:nvSpPr>
        <p:spPr bwMode="auto">
          <a:xfrm>
            <a:off x="10767966" y="92299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39" name="Text Box 74"/>
          <p:cNvSpPr txBox="1">
            <a:spLocks noChangeArrowheads="1"/>
          </p:cNvSpPr>
          <p:nvPr userDrawn="1"/>
        </p:nvSpPr>
        <p:spPr bwMode="auto">
          <a:xfrm>
            <a:off x="4177258" y="92299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pic>
        <p:nvPicPr>
          <p:cNvPr id="32" name="図 31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6555" y="124937"/>
            <a:ext cx="1855470" cy="91884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9A28D7A2-5E37-448E-A298-E0C31158FC85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655" y="189027"/>
            <a:ext cx="441146" cy="535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5133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0266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05399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40530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0302" indent="-600302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2819" indent="-499942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5339" indent="-399581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10076" indent="-399581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2954" indent="-399581" algn="l" defTabSz="1603899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49139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684270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19403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754537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513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026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5399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053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5664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079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5928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8106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28</cp:revision>
  <dcterms:created xsi:type="dcterms:W3CDTF">2010-06-02T01:56:44Z</dcterms:created>
  <dcterms:modified xsi:type="dcterms:W3CDTF">2020-06-03T06:23:56Z</dcterms:modified>
</cp:coreProperties>
</file>