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1866" y="-504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5832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/>
          <p:cNvSpPr>
            <a:spLocks noChangeShapeType="1"/>
          </p:cNvSpPr>
          <p:nvPr userDrawn="1"/>
        </p:nvSpPr>
        <p:spPr bwMode="auto">
          <a:xfrm>
            <a:off x="10224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Line 203"/>
          <p:cNvSpPr>
            <a:spLocks noChangeShapeType="1"/>
          </p:cNvSpPr>
          <p:nvPr userDrawn="1"/>
        </p:nvSpPr>
        <p:spPr bwMode="auto">
          <a:xfrm>
            <a:off x="10224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583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530745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5" name="Text Box 75"/>
          <p:cNvSpPr txBox="1">
            <a:spLocks noChangeArrowheads="1"/>
          </p:cNvSpPr>
          <p:nvPr userDrawn="1"/>
        </p:nvSpPr>
        <p:spPr bwMode="auto">
          <a:xfrm>
            <a:off x="970236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7561254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122×257mm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880494" y="1044575"/>
            <a:ext cx="1511200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7427185" y="1025922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169207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11593462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 descr="巻3左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10231305" y="10871823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5844429" y="10871823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33" name="図 32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566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2018-03-14T20:47:56Z</dcterms:modified>
</cp:coreProperties>
</file>