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60" d="100"/>
          <a:sy n="60" d="100"/>
        </p:scale>
        <p:origin x="-1338" y="-10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5760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44"/>
          <p:cNvSpPr>
            <a:spLocks noChangeShapeType="1"/>
          </p:cNvSpPr>
          <p:nvPr userDrawn="1"/>
        </p:nvSpPr>
        <p:spPr bwMode="auto">
          <a:xfrm>
            <a:off x="10152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2" name="Line 203"/>
          <p:cNvSpPr>
            <a:spLocks noChangeShapeType="1"/>
          </p:cNvSpPr>
          <p:nvPr userDrawn="1"/>
        </p:nvSpPr>
        <p:spPr bwMode="auto">
          <a:xfrm>
            <a:off x="1015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5760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522238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5" name="Text Box 75"/>
          <p:cNvSpPr txBox="1">
            <a:spLocks noChangeArrowheads="1"/>
          </p:cNvSpPr>
          <p:nvPr userDrawn="1"/>
        </p:nvSpPr>
        <p:spPr bwMode="auto">
          <a:xfrm>
            <a:off x="961729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747184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364×257mm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122×257mm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95347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2" name="Text Box 74"/>
          <p:cNvSpPr txBox="1">
            <a:spLocks noChangeArrowheads="1"/>
          </p:cNvSpPr>
          <p:nvPr userDrawn="1"/>
        </p:nvSpPr>
        <p:spPr bwMode="auto">
          <a:xfrm>
            <a:off x="7427185" y="1025922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1737478" y="1044575"/>
            <a:ext cx="1368598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 userDrawn="1"/>
        </p:nvSpPr>
        <p:spPr bwMode="auto">
          <a:xfrm>
            <a:off x="2880445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3" name="図 32" descr="巻3右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73994" y="35918"/>
            <a:ext cx="457200" cy="992124"/>
          </a:xfrm>
          <a:prstGeom prst="rect">
            <a:avLst/>
          </a:prstGeom>
        </p:spPr>
      </p:pic>
      <p:sp>
        <p:nvSpPr>
          <p:cNvPr id="34" name="Text Box 75"/>
          <p:cNvSpPr txBox="1">
            <a:spLocks noChangeArrowheads="1"/>
          </p:cNvSpPr>
          <p:nvPr userDrawn="1"/>
        </p:nvSpPr>
        <p:spPr bwMode="auto">
          <a:xfrm>
            <a:off x="10137061" y="10856518"/>
            <a:ext cx="463996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35" name="Text Box 75"/>
          <p:cNvSpPr txBox="1">
            <a:spLocks noChangeArrowheads="1"/>
          </p:cNvSpPr>
          <p:nvPr userDrawn="1"/>
        </p:nvSpPr>
        <p:spPr bwMode="auto">
          <a:xfrm>
            <a:off x="5739484" y="10856518"/>
            <a:ext cx="463996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谷折り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566" y="161975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21</cp:revision>
  <dcterms:created xsi:type="dcterms:W3CDTF">2010-06-02T01:56:44Z</dcterms:created>
  <dcterms:modified xsi:type="dcterms:W3CDTF">2018-03-14T20:50:02Z</dcterms:modified>
</cp:coreProperties>
</file>