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6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50" d="100"/>
          <a:sy n="50" d="100"/>
        </p:scale>
        <p:origin x="-2424" y="-72"/>
      </p:cViewPr>
      <p:guideLst>
        <p:guide orient="horz" pos="5036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1" y="4965745"/>
            <a:ext cx="10313983" cy="3427160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1" y="9058885"/>
            <a:ext cx="8493283" cy="408585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1" y="639255"/>
            <a:ext cx="2728921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5" y="639255"/>
            <a:ext cx="8054783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1760"/>
            <a:ext cx="10313983" cy="3176811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6547"/>
            <a:ext cx="10313983" cy="3495218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988"/>
            <a:ext cx="5391142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1" y="3730988"/>
            <a:ext cx="5392561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3" y="3577862"/>
            <a:ext cx="5359923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3" y="5070253"/>
            <a:ext cx="5359923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2" y="3577862"/>
            <a:ext cx="5364179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2" y="5070253"/>
            <a:ext cx="5364179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636826"/>
            <a:ext cx="3990495" cy="2707701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7" y="636822"/>
            <a:ext cx="6783275" cy="1364301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5" y="3344527"/>
            <a:ext cx="3990495" cy="1093531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90531"/>
            <a:ext cx="7279958" cy="1319824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204"/>
            <a:ext cx="7279958" cy="9591189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10352"/>
            <a:ext cx="7279958" cy="18764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79498" y="10224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1"/>
          <p:cNvSpPr>
            <a:spLocks noChangeShapeType="1"/>
          </p:cNvSpPr>
          <p:nvPr userDrawn="1"/>
        </p:nvSpPr>
        <p:spPr bwMode="auto">
          <a:xfrm>
            <a:off x="1079498" y="583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799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1"/>
            <a:ext cx="0" cy="13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465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4544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10224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34662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1009263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620000" y="360000"/>
            <a:ext cx="6678879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5490567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519366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Line 204"/>
          <p:cNvSpPr>
            <a:spLocks noChangeShapeType="1"/>
          </p:cNvSpPr>
          <p:nvPr userDrawn="1"/>
        </p:nvSpPr>
        <p:spPr bwMode="auto">
          <a:xfrm>
            <a:off x="1332000" y="583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24" name="図 23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41231" y="2664470"/>
            <a:ext cx="650801" cy="207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4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30598" y="6961704"/>
            <a:ext cx="672066" cy="20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図 25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41231" y="11377438"/>
            <a:ext cx="650801" cy="207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225128" y="3592513"/>
            <a:ext cx="1160983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表紙　</a:t>
            </a: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122mm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 userDrawn="1"/>
        </p:nvSpPr>
        <p:spPr bwMode="auto">
          <a:xfrm>
            <a:off x="619125" y="8023349"/>
            <a:ext cx="6318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122mm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 userDrawn="1"/>
        </p:nvSpPr>
        <p:spPr bwMode="auto">
          <a:xfrm>
            <a:off x="619125" y="12385550"/>
            <a:ext cx="6318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120mm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 userDrawn="1"/>
        </p:nvSpPr>
        <p:spPr bwMode="auto">
          <a:xfrm>
            <a:off x="222250" y="5722938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 userDrawn="1"/>
        </p:nvSpPr>
        <p:spPr bwMode="auto">
          <a:xfrm>
            <a:off x="222250" y="10108406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9" name="Text Box 56"/>
          <p:cNvSpPr txBox="1">
            <a:spLocks noChangeArrowheads="1"/>
          </p:cNvSpPr>
          <p:nvPr userDrawn="1"/>
        </p:nvSpPr>
        <p:spPr bwMode="auto">
          <a:xfrm>
            <a:off x="-198065" y="12592744"/>
            <a:ext cx="1871663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4" name="図 33" descr="巻3上開.tif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467966" y="377850"/>
            <a:ext cx="1046988" cy="489204"/>
          </a:xfrm>
          <a:prstGeom prst="rect">
            <a:avLst/>
          </a:prstGeom>
        </p:spPr>
      </p:pic>
      <p:sp>
        <p:nvSpPr>
          <p:cNvPr id="35" name="Text Box 3"/>
          <p:cNvSpPr txBox="1">
            <a:spLocks noChangeArrowheads="1"/>
          </p:cNvSpPr>
          <p:nvPr userDrawn="1"/>
        </p:nvSpPr>
        <p:spPr bwMode="auto">
          <a:xfrm>
            <a:off x="11083608" y="10126639"/>
            <a:ext cx="501849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山</a:t>
            </a: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6" name="Text Box 3"/>
          <p:cNvSpPr txBox="1">
            <a:spLocks noChangeArrowheads="1"/>
          </p:cNvSpPr>
          <p:nvPr userDrawn="1"/>
        </p:nvSpPr>
        <p:spPr bwMode="auto">
          <a:xfrm>
            <a:off x="11083608" y="5736897"/>
            <a:ext cx="501849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山</a:t>
            </a: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8" name="図 47"/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919" y="16197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25</cp:revision>
  <dcterms:created xsi:type="dcterms:W3CDTF">2010-06-02T01:56:44Z</dcterms:created>
  <dcterms:modified xsi:type="dcterms:W3CDTF">2018-03-14T20:51:25Z</dcterms:modified>
</cp:coreProperties>
</file>