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60" d="100"/>
          <a:sy n="60" d="100"/>
        </p:scale>
        <p:origin x="-1338" y="-102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5832000" y="10795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" name="Line 44"/>
          <p:cNvSpPr>
            <a:spLocks noChangeShapeType="1"/>
          </p:cNvSpPr>
          <p:nvPr userDrawn="1"/>
        </p:nvSpPr>
        <p:spPr bwMode="auto">
          <a:xfrm>
            <a:off x="10224000" y="10795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2" name="Line 203"/>
          <p:cNvSpPr>
            <a:spLocks noChangeShapeType="1"/>
          </p:cNvSpPr>
          <p:nvPr userDrawn="1"/>
        </p:nvSpPr>
        <p:spPr bwMode="auto">
          <a:xfrm>
            <a:off x="10224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583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Text Box 74"/>
          <p:cNvSpPr txBox="1">
            <a:spLocks noChangeArrowheads="1"/>
          </p:cNvSpPr>
          <p:nvPr userDrawn="1"/>
        </p:nvSpPr>
        <p:spPr bwMode="auto">
          <a:xfrm>
            <a:off x="530745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5" name="Text Box 75"/>
          <p:cNvSpPr txBox="1">
            <a:spLocks noChangeArrowheads="1"/>
          </p:cNvSpPr>
          <p:nvPr userDrawn="1"/>
        </p:nvSpPr>
        <p:spPr bwMode="auto">
          <a:xfrm>
            <a:off x="9702362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2160000" y="85726"/>
            <a:ext cx="7561254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表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364×257mm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122×257mm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2880494" y="1044575"/>
            <a:ext cx="1511200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　</a:t>
            </a:r>
            <a:r>
              <a:rPr lang="en-US" altLang="ja-JP" sz="1200" smtClean="0">
                <a:latin typeface="Arial Black" pitchFamily="34" charset="0"/>
              </a:rPr>
              <a:t>122mm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2" name="Text Box 74"/>
          <p:cNvSpPr txBox="1">
            <a:spLocks noChangeArrowheads="1"/>
          </p:cNvSpPr>
          <p:nvPr userDrawn="1"/>
        </p:nvSpPr>
        <p:spPr bwMode="auto">
          <a:xfrm>
            <a:off x="7427185" y="1025922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122mm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1169207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120mm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4" name="Text Box 74"/>
          <p:cNvSpPr txBox="1">
            <a:spLocks noChangeArrowheads="1"/>
          </p:cNvSpPr>
          <p:nvPr userDrawn="1"/>
        </p:nvSpPr>
        <p:spPr bwMode="auto">
          <a:xfrm>
            <a:off x="11593462" y="863601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" name="Text Box 74"/>
          <p:cNvSpPr txBox="1">
            <a:spLocks noChangeArrowheads="1"/>
          </p:cNvSpPr>
          <p:nvPr userDrawn="1"/>
        </p:nvSpPr>
        <p:spPr bwMode="auto">
          <a:xfrm>
            <a:off x="10231305" y="10871823"/>
            <a:ext cx="36004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山折り</a:t>
            </a:r>
            <a:endParaRPr lang="ja-JP" altLang="en-US" sz="800">
              <a:latin typeface="Arial" charset="0"/>
            </a:endParaRPr>
          </a:p>
        </p:txBody>
      </p:sp>
      <p:sp>
        <p:nvSpPr>
          <p:cNvPr id="35" name="Text Box 74"/>
          <p:cNvSpPr txBox="1">
            <a:spLocks noChangeArrowheads="1"/>
          </p:cNvSpPr>
          <p:nvPr userDrawn="1"/>
        </p:nvSpPr>
        <p:spPr bwMode="auto">
          <a:xfrm>
            <a:off x="5844429" y="10871823"/>
            <a:ext cx="36004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smtClean="0">
                <a:latin typeface="Arial" charset="0"/>
              </a:rPr>
              <a:t>山折り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36" name="図 35" descr="巻3右開.t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73994" y="35918"/>
            <a:ext cx="457200" cy="992124"/>
          </a:xfrm>
          <a:prstGeom prst="rect">
            <a:avLst/>
          </a:prstGeom>
        </p:spPr>
      </p:pic>
      <p:pic>
        <p:nvPicPr>
          <p:cNvPr id="32" name="図 31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566" y="161975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24</cp:revision>
  <dcterms:created xsi:type="dcterms:W3CDTF">2010-06-02T01:56:44Z</dcterms:created>
  <dcterms:modified xsi:type="dcterms:W3CDTF">2018-03-14T20:48:59Z</dcterms:modified>
</cp:coreProperties>
</file>