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5986125" cy="12133263"/>
  <p:notesSz cx="12446000" cy="85979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533394" indent="1859" algn="l" rtl="0" fontAlgn="base">
      <a:spcBef>
        <a:spcPct val="0"/>
      </a:spcBef>
      <a:spcAft>
        <a:spcPct val="0"/>
      </a:spcAft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1068647" indent="1859" algn="l" rtl="0" fontAlgn="base">
      <a:spcBef>
        <a:spcPct val="0"/>
      </a:spcBef>
      <a:spcAft>
        <a:spcPct val="0"/>
      </a:spcAft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603899" indent="1859" algn="l" rtl="0" fontAlgn="base">
      <a:spcBef>
        <a:spcPct val="0"/>
      </a:spcBef>
      <a:spcAft>
        <a:spcPct val="0"/>
      </a:spcAft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2139152" indent="1859" algn="l" rtl="0" fontAlgn="base">
      <a:spcBef>
        <a:spcPct val="0"/>
      </a:spcBef>
      <a:spcAft>
        <a:spcPct val="0"/>
      </a:spcAft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676263" algn="l" defTabSz="1070505" rtl="0" eaLnBrk="1" latinLnBrk="0" hangingPunct="1"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3211515" algn="l" defTabSz="1070505" rtl="0" eaLnBrk="1" latinLnBrk="0" hangingPunct="1"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746768" algn="l" defTabSz="1070505" rtl="0" eaLnBrk="1" latinLnBrk="0" hangingPunct="1"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4282021" algn="l" defTabSz="1070505" rtl="0" eaLnBrk="1" latinLnBrk="0" hangingPunct="1"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7" autoAdjust="0"/>
    <p:restoredTop sz="94660" autoAdjust="0"/>
  </p:normalViewPr>
  <p:slideViewPr>
    <p:cSldViewPr snapToGrid="0" snapToObjects="1">
      <p:cViewPr>
        <p:scale>
          <a:sx n="60" d="100"/>
          <a:sy n="60" d="100"/>
        </p:scale>
        <p:origin x="-1338" y="-102"/>
      </p:cViewPr>
      <p:guideLst>
        <p:guide orient="horz" pos="3822"/>
        <p:guide pos="503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98494" y="3768936"/>
            <a:ext cx="13589141" cy="2601170"/>
          </a:xfrm>
          <a:prstGeom prst="rect">
            <a:avLst/>
          </a:prstGeom>
        </p:spPr>
        <p:txBody>
          <a:bodyPr lIns="107027" tIns="53513" rIns="107027" bIns="5351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398856" y="6875577"/>
            <a:ext cx="11190287" cy="3101113"/>
          </a:xfrm>
          <a:prstGeom prst="rect">
            <a:avLst/>
          </a:prstGeom>
        </p:spPr>
        <p:txBody>
          <a:bodyPr lIns="107027" tIns="53513" rIns="107027" bIns="53513"/>
          <a:lstStyle>
            <a:lvl1pPr marL="0" indent="0" algn="ctr">
              <a:buNone/>
              <a:defRPr/>
            </a:lvl1pPr>
            <a:lvl2pPr marL="535133" indent="0" algn="ctr">
              <a:buNone/>
              <a:defRPr/>
            </a:lvl2pPr>
            <a:lvl3pPr marL="1070266" indent="0" algn="ctr">
              <a:buNone/>
              <a:defRPr/>
            </a:lvl3pPr>
            <a:lvl4pPr marL="1605399" indent="0" algn="ctr">
              <a:buNone/>
              <a:defRPr/>
            </a:lvl4pPr>
            <a:lvl5pPr marL="2140530" indent="0" algn="ctr">
              <a:buNone/>
              <a:defRPr/>
            </a:lvl5pPr>
            <a:lvl6pPr marL="2675664" indent="0" algn="ctr">
              <a:buNone/>
              <a:defRPr/>
            </a:lvl6pPr>
            <a:lvl7pPr marL="3210796" indent="0" algn="ctr">
              <a:buNone/>
              <a:defRPr/>
            </a:lvl7pPr>
            <a:lvl8pPr marL="3745928" indent="0" algn="ctr">
              <a:buNone/>
              <a:defRPr/>
            </a:lvl8pPr>
            <a:lvl9pPr marL="4281063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00243" y="485188"/>
            <a:ext cx="14387513" cy="2023748"/>
          </a:xfrm>
          <a:prstGeom prst="rect">
            <a:avLst/>
          </a:prstGeom>
        </p:spPr>
        <p:txBody>
          <a:bodyPr lIns="107027" tIns="53513" rIns="107027" bIns="5351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800243" y="2831772"/>
            <a:ext cx="14387513" cy="8006441"/>
          </a:xfrm>
          <a:prstGeom prst="rect">
            <a:avLst/>
          </a:prstGeom>
        </p:spPr>
        <p:txBody>
          <a:bodyPr vert="eaVert" lIns="107027" tIns="53513" rIns="107027" bIns="53513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1592279" y="485185"/>
            <a:ext cx="3595477" cy="10353029"/>
          </a:xfrm>
          <a:prstGeom prst="rect">
            <a:avLst/>
          </a:prstGeom>
        </p:spPr>
        <p:txBody>
          <a:bodyPr vert="eaVert" lIns="107027" tIns="53513" rIns="107027" bIns="5351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800244" y="485185"/>
            <a:ext cx="10612543" cy="10353029"/>
          </a:xfrm>
          <a:prstGeom prst="rect">
            <a:avLst/>
          </a:prstGeom>
        </p:spPr>
        <p:txBody>
          <a:bodyPr vert="eaVert" lIns="107027" tIns="53513" rIns="107027" bIns="53513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00243" y="485188"/>
            <a:ext cx="14387513" cy="2023748"/>
          </a:xfrm>
          <a:prstGeom prst="rect">
            <a:avLst/>
          </a:prstGeom>
        </p:spPr>
        <p:txBody>
          <a:bodyPr lIns="107027" tIns="53513" rIns="107027" bIns="5351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800243" y="2831772"/>
            <a:ext cx="14387513" cy="8006441"/>
          </a:xfrm>
          <a:prstGeom prst="rect">
            <a:avLst/>
          </a:prstGeom>
        </p:spPr>
        <p:txBody>
          <a:bodyPr lIns="107027" tIns="53513" rIns="107027" bIns="53513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62064" y="7796134"/>
            <a:ext cx="13589141" cy="2411158"/>
          </a:xfrm>
          <a:prstGeom prst="rect">
            <a:avLst/>
          </a:prstGeom>
        </p:spPr>
        <p:txBody>
          <a:bodyPr lIns="107027" tIns="53513" rIns="107027" bIns="53513" anchor="t"/>
          <a:lstStyle>
            <a:lvl1pPr algn="l">
              <a:defRPr sz="47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262064" y="5143312"/>
            <a:ext cx="13589141" cy="2652826"/>
          </a:xfrm>
          <a:prstGeom prst="rect">
            <a:avLst/>
          </a:prstGeom>
        </p:spPr>
        <p:txBody>
          <a:bodyPr lIns="107027" tIns="53513" rIns="107027" bIns="53513" anchor="b"/>
          <a:lstStyle>
            <a:lvl1pPr marL="0" indent="0">
              <a:buNone/>
              <a:defRPr sz="2300"/>
            </a:lvl1pPr>
            <a:lvl2pPr marL="535133" indent="0">
              <a:buNone/>
              <a:defRPr sz="2100"/>
            </a:lvl2pPr>
            <a:lvl3pPr marL="1070266" indent="0">
              <a:buNone/>
              <a:defRPr sz="1900"/>
            </a:lvl3pPr>
            <a:lvl4pPr marL="1605399" indent="0">
              <a:buNone/>
              <a:defRPr sz="1600"/>
            </a:lvl4pPr>
            <a:lvl5pPr marL="2140530" indent="0">
              <a:buNone/>
              <a:defRPr sz="1600"/>
            </a:lvl5pPr>
            <a:lvl6pPr marL="2675664" indent="0">
              <a:buNone/>
              <a:defRPr sz="1600"/>
            </a:lvl6pPr>
            <a:lvl7pPr marL="3210796" indent="0">
              <a:buNone/>
              <a:defRPr sz="1600"/>
            </a:lvl7pPr>
            <a:lvl8pPr marL="3745928" indent="0">
              <a:buNone/>
              <a:defRPr sz="1600"/>
            </a:lvl8pPr>
            <a:lvl9pPr marL="4281063" indent="0">
              <a:buNone/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00243" y="485188"/>
            <a:ext cx="14387513" cy="2023748"/>
          </a:xfrm>
          <a:prstGeom prst="rect">
            <a:avLst/>
          </a:prstGeom>
        </p:spPr>
        <p:txBody>
          <a:bodyPr lIns="107027" tIns="53513" rIns="107027" bIns="5351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800247" y="2831772"/>
            <a:ext cx="7103075" cy="8006441"/>
          </a:xfrm>
          <a:prstGeom prst="rect">
            <a:avLst/>
          </a:prstGeom>
        </p:spPr>
        <p:txBody>
          <a:bodyPr lIns="107027" tIns="53513" rIns="107027" bIns="53513"/>
          <a:lstStyle>
            <a:lvl1pPr>
              <a:defRPr sz="3300"/>
            </a:lvl1pPr>
            <a:lvl2pPr>
              <a:defRPr sz="28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8082813" y="2831772"/>
            <a:ext cx="7104944" cy="8006441"/>
          </a:xfrm>
          <a:prstGeom prst="rect">
            <a:avLst/>
          </a:prstGeom>
        </p:spPr>
        <p:txBody>
          <a:bodyPr lIns="107027" tIns="53513" rIns="107027" bIns="53513"/>
          <a:lstStyle>
            <a:lvl1pPr>
              <a:defRPr sz="3300"/>
            </a:lvl1pPr>
            <a:lvl2pPr>
              <a:defRPr sz="28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00243" y="485188"/>
            <a:ext cx="14387513" cy="2023748"/>
          </a:xfrm>
          <a:prstGeom prst="rect">
            <a:avLst/>
          </a:prstGeom>
        </p:spPr>
        <p:txBody>
          <a:bodyPr lIns="107027" tIns="53513" rIns="107027" bIns="53513"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800242" y="2715551"/>
            <a:ext cx="7061942" cy="1132709"/>
          </a:xfrm>
          <a:prstGeom prst="rect">
            <a:avLst/>
          </a:prstGeom>
        </p:spPr>
        <p:txBody>
          <a:bodyPr lIns="107027" tIns="53513" rIns="107027" bIns="53513" anchor="b"/>
          <a:lstStyle>
            <a:lvl1pPr marL="0" indent="0">
              <a:buNone/>
              <a:defRPr sz="2800" b="1"/>
            </a:lvl1pPr>
            <a:lvl2pPr marL="535133" indent="0">
              <a:buNone/>
              <a:defRPr sz="2300" b="1"/>
            </a:lvl2pPr>
            <a:lvl3pPr marL="1070266" indent="0">
              <a:buNone/>
              <a:defRPr sz="2100" b="1"/>
            </a:lvl3pPr>
            <a:lvl4pPr marL="1605399" indent="0">
              <a:buNone/>
              <a:defRPr sz="1900" b="1"/>
            </a:lvl4pPr>
            <a:lvl5pPr marL="2140530" indent="0">
              <a:buNone/>
              <a:defRPr sz="1900" b="1"/>
            </a:lvl5pPr>
            <a:lvl6pPr marL="2675664" indent="0">
              <a:buNone/>
              <a:defRPr sz="1900" b="1"/>
            </a:lvl6pPr>
            <a:lvl7pPr marL="3210796" indent="0">
              <a:buNone/>
              <a:defRPr sz="1900" b="1"/>
            </a:lvl7pPr>
            <a:lvl8pPr marL="3745928" indent="0">
              <a:buNone/>
              <a:defRPr sz="1900" b="1"/>
            </a:lvl8pPr>
            <a:lvl9pPr marL="4281063" indent="0">
              <a:buNone/>
              <a:defRPr sz="19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800242" y="3848257"/>
            <a:ext cx="7061942" cy="6989956"/>
          </a:xfrm>
          <a:prstGeom prst="rect">
            <a:avLst/>
          </a:prstGeom>
        </p:spPr>
        <p:txBody>
          <a:bodyPr lIns="107027" tIns="53513" rIns="107027" bIns="53513"/>
          <a:lstStyle>
            <a:lvl1pPr>
              <a:defRPr sz="2800"/>
            </a:lvl1pPr>
            <a:lvl2pPr>
              <a:defRPr sz="23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8120206" y="2715551"/>
            <a:ext cx="7067550" cy="1132709"/>
          </a:xfrm>
          <a:prstGeom prst="rect">
            <a:avLst/>
          </a:prstGeom>
        </p:spPr>
        <p:txBody>
          <a:bodyPr lIns="107027" tIns="53513" rIns="107027" bIns="53513" anchor="b"/>
          <a:lstStyle>
            <a:lvl1pPr marL="0" indent="0">
              <a:buNone/>
              <a:defRPr sz="2800" b="1"/>
            </a:lvl1pPr>
            <a:lvl2pPr marL="535133" indent="0">
              <a:buNone/>
              <a:defRPr sz="2300" b="1"/>
            </a:lvl2pPr>
            <a:lvl3pPr marL="1070266" indent="0">
              <a:buNone/>
              <a:defRPr sz="2100" b="1"/>
            </a:lvl3pPr>
            <a:lvl4pPr marL="1605399" indent="0">
              <a:buNone/>
              <a:defRPr sz="1900" b="1"/>
            </a:lvl4pPr>
            <a:lvl5pPr marL="2140530" indent="0">
              <a:buNone/>
              <a:defRPr sz="1900" b="1"/>
            </a:lvl5pPr>
            <a:lvl6pPr marL="2675664" indent="0">
              <a:buNone/>
              <a:defRPr sz="1900" b="1"/>
            </a:lvl6pPr>
            <a:lvl7pPr marL="3210796" indent="0">
              <a:buNone/>
              <a:defRPr sz="1900" b="1"/>
            </a:lvl7pPr>
            <a:lvl8pPr marL="3745928" indent="0">
              <a:buNone/>
              <a:defRPr sz="1900" b="1"/>
            </a:lvl8pPr>
            <a:lvl9pPr marL="4281063" indent="0">
              <a:buNone/>
              <a:defRPr sz="19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8120206" y="3848257"/>
            <a:ext cx="7067550" cy="6989956"/>
          </a:xfrm>
          <a:prstGeom prst="rect">
            <a:avLst/>
          </a:prstGeom>
        </p:spPr>
        <p:txBody>
          <a:bodyPr lIns="107027" tIns="53513" rIns="107027" bIns="53513"/>
          <a:lstStyle>
            <a:lvl1pPr>
              <a:defRPr sz="2800"/>
            </a:lvl1pPr>
            <a:lvl2pPr>
              <a:defRPr sz="23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00243" y="485188"/>
            <a:ext cx="14387513" cy="2023748"/>
          </a:xfrm>
          <a:prstGeom prst="rect">
            <a:avLst/>
          </a:prstGeom>
        </p:spPr>
        <p:txBody>
          <a:bodyPr lIns="107027" tIns="53513" rIns="107027" bIns="5351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00243" y="483342"/>
            <a:ext cx="5257659" cy="2055110"/>
          </a:xfrm>
          <a:prstGeom prst="rect">
            <a:avLst/>
          </a:prstGeom>
        </p:spPr>
        <p:txBody>
          <a:bodyPr lIns="107027" tIns="53513" rIns="107027" bIns="53513" anchor="b"/>
          <a:lstStyle>
            <a:lvl1pPr algn="l">
              <a:defRPr sz="23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6250485" y="483338"/>
            <a:ext cx="8937272" cy="10354874"/>
          </a:xfrm>
          <a:prstGeom prst="rect">
            <a:avLst/>
          </a:prstGeom>
        </p:spPr>
        <p:txBody>
          <a:bodyPr lIns="107027" tIns="53513" rIns="107027" bIns="53513"/>
          <a:lstStyle>
            <a:lvl1pPr>
              <a:defRPr sz="3700"/>
            </a:lvl1pPr>
            <a:lvl2pPr>
              <a:defRPr sz="33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800243" y="2538452"/>
            <a:ext cx="5257659" cy="8299765"/>
          </a:xfrm>
          <a:prstGeom prst="rect">
            <a:avLst/>
          </a:prstGeom>
        </p:spPr>
        <p:txBody>
          <a:bodyPr lIns="107027" tIns="53513" rIns="107027" bIns="53513"/>
          <a:lstStyle>
            <a:lvl1pPr marL="0" indent="0">
              <a:buNone/>
              <a:defRPr sz="1600"/>
            </a:lvl1pPr>
            <a:lvl2pPr marL="535133" indent="0">
              <a:buNone/>
              <a:defRPr sz="1400"/>
            </a:lvl2pPr>
            <a:lvl3pPr marL="1070266" indent="0">
              <a:buNone/>
              <a:defRPr sz="1200"/>
            </a:lvl3pPr>
            <a:lvl4pPr marL="1605399" indent="0">
              <a:buNone/>
              <a:defRPr sz="1100"/>
            </a:lvl4pPr>
            <a:lvl5pPr marL="2140530" indent="0">
              <a:buNone/>
              <a:defRPr sz="1100"/>
            </a:lvl5pPr>
            <a:lvl6pPr marL="2675664" indent="0">
              <a:buNone/>
              <a:defRPr sz="1100"/>
            </a:lvl6pPr>
            <a:lvl7pPr marL="3210796" indent="0">
              <a:buNone/>
              <a:defRPr sz="1100"/>
            </a:lvl7pPr>
            <a:lvl8pPr marL="3745928" indent="0">
              <a:buNone/>
              <a:defRPr sz="1100"/>
            </a:lvl8pPr>
            <a:lvl9pPr marL="4281063" indent="0">
              <a:buNone/>
              <a:defRPr sz="11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133656" y="8493468"/>
            <a:ext cx="9591675" cy="1001729"/>
          </a:xfrm>
          <a:prstGeom prst="rect">
            <a:avLst/>
          </a:prstGeom>
        </p:spPr>
        <p:txBody>
          <a:bodyPr lIns="107027" tIns="53513" rIns="107027" bIns="53513" anchor="b"/>
          <a:lstStyle>
            <a:lvl1pPr algn="l">
              <a:defRPr sz="23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3133656" y="1084747"/>
            <a:ext cx="9591675" cy="7279589"/>
          </a:xfrm>
          <a:prstGeom prst="rect">
            <a:avLst/>
          </a:prstGeom>
        </p:spPr>
        <p:txBody>
          <a:bodyPr lIns="107027" tIns="53513" rIns="107027" bIns="53513"/>
          <a:lstStyle>
            <a:lvl1pPr marL="0" indent="0">
              <a:buNone/>
              <a:defRPr sz="3700"/>
            </a:lvl1pPr>
            <a:lvl2pPr marL="535133" indent="0">
              <a:buNone/>
              <a:defRPr sz="3300"/>
            </a:lvl2pPr>
            <a:lvl3pPr marL="1070266" indent="0">
              <a:buNone/>
              <a:defRPr sz="2800"/>
            </a:lvl3pPr>
            <a:lvl4pPr marL="1605399" indent="0">
              <a:buNone/>
              <a:defRPr sz="2300"/>
            </a:lvl4pPr>
            <a:lvl5pPr marL="2140530" indent="0">
              <a:buNone/>
              <a:defRPr sz="2300"/>
            </a:lvl5pPr>
            <a:lvl6pPr marL="2675664" indent="0">
              <a:buNone/>
              <a:defRPr sz="2300"/>
            </a:lvl6pPr>
            <a:lvl7pPr marL="3210796" indent="0">
              <a:buNone/>
              <a:defRPr sz="2300"/>
            </a:lvl7pPr>
            <a:lvl8pPr marL="3745928" indent="0">
              <a:buNone/>
              <a:defRPr sz="2300"/>
            </a:lvl8pPr>
            <a:lvl9pPr marL="4281063" indent="0">
              <a:buNone/>
              <a:defRPr sz="23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133656" y="9495196"/>
            <a:ext cx="9591675" cy="1424187"/>
          </a:xfrm>
          <a:prstGeom prst="rect">
            <a:avLst/>
          </a:prstGeom>
        </p:spPr>
        <p:txBody>
          <a:bodyPr lIns="107027" tIns="53513" rIns="107027" bIns="53513"/>
          <a:lstStyle>
            <a:lvl1pPr marL="0" indent="0">
              <a:buNone/>
              <a:defRPr sz="1600"/>
            </a:lvl1pPr>
            <a:lvl2pPr marL="535133" indent="0">
              <a:buNone/>
              <a:defRPr sz="1400"/>
            </a:lvl2pPr>
            <a:lvl3pPr marL="1070266" indent="0">
              <a:buNone/>
              <a:defRPr sz="1200"/>
            </a:lvl3pPr>
            <a:lvl4pPr marL="1605399" indent="0">
              <a:buNone/>
              <a:defRPr sz="1100"/>
            </a:lvl4pPr>
            <a:lvl5pPr marL="2140530" indent="0">
              <a:buNone/>
              <a:defRPr sz="1100"/>
            </a:lvl5pPr>
            <a:lvl6pPr marL="2675664" indent="0">
              <a:buNone/>
              <a:defRPr sz="1100"/>
            </a:lvl6pPr>
            <a:lvl7pPr marL="3210796" indent="0">
              <a:buNone/>
              <a:defRPr sz="1100"/>
            </a:lvl7pPr>
            <a:lvl8pPr marL="3745928" indent="0">
              <a:buNone/>
              <a:defRPr sz="1100"/>
            </a:lvl8pPr>
            <a:lvl9pPr marL="4281063" indent="0">
              <a:buNone/>
              <a:defRPr sz="11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tif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Line 1"/>
          <p:cNvSpPr>
            <a:spLocks noChangeShapeType="1"/>
          </p:cNvSpPr>
          <p:nvPr userDrawn="1"/>
        </p:nvSpPr>
        <p:spPr bwMode="auto">
          <a:xfrm>
            <a:off x="1079500" y="6066000"/>
            <a:ext cx="1382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1" name="Line 44"/>
          <p:cNvSpPr>
            <a:spLocks noChangeShapeType="1"/>
          </p:cNvSpPr>
          <p:nvPr userDrawn="1"/>
        </p:nvSpPr>
        <p:spPr bwMode="auto">
          <a:xfrm>
            <a:off x="7992000" y="1260000"/>
            <a:ext cx="0" cy="961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0" name="Line 44"/>
          <p:cNvSpPr>
            <a:spLocks noChangeShapeType="1"/>
          </p:cNvSpPr>
          <p:nvPr userDrawn="1"/>
        </p:nvSpPr>
        <p:spPr bwMode="auto">
          <a:xfrm>
            <a:off x="5760000" y="1079500"/>
            <a:ext cx="0" cy="997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1" name="Line 44"/>
          <p:cNvSpPr>
            <a:spLocks noChangeShapeType="1"/>
          </p:cNvSpPr>
          <p:nvPr userDrawn="1"/>
        </p:nvSpPr>
        <p:spPr bwMode="auto">
          <a:xfrm>
            <a:off x="10152000" y="1079500"/>
            <a:ext cx="0" cy="997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2" name="Line 1"/>
          <p:cNvSpPr>
            <a:spLocks noChangeShapeType="1"/>
          </p:cNvSpPr>
          <p:nvPr userDrawn="1"/>
        </p:nvSpPr>
        <p:spPr bwMode="auto">
          <a:xfrm>
            <a:off x="1008063" y="1439863"/>
            <a:ext cx="13968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3" name="Line 6"/>
          <p:cNvSpPr>
            <a:spLocks noChangeShapeType="1"/>
          </p:cNvSpPr>
          <p:nvPr userDrawn="1"/>
        </p:nvSpPr>
        <p:spPr bwMode="auto">
          <a:xfrm>
            <a:off x="1331913" y="1008063"/>
            <a:ext cx="0" cy="101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4" name="Line 7"/>
          <p:cNvSpPr>
            <a:spLocks noChangeShapeType="1"/>
          </p:cNvSpPr>
          <p:nvPr userDrawn="1"/>
        </p:nvSpPr>
        <p:spPr bwMode="auto">
          <a:xfrm>
            <a:off x="1439863" y="1008063"/>
            <a:ext cx="0" cy="101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5" name="Line 6"/>
          <p:cNvSpPr>
            <a:spLocks noChangeShapeType="1"/>
          </p:cNvSpPr>
          <p:nvPr userDrawn="1"/>
        </p:nvSpPr>
        <p:spPr bwMode="auto">
          <a:xfrm>
            <a:off x="14544000" y="1008063"/>
            <a:ext cx="0" cy="101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6" name="Line 7"/>
          <p:cNvSpPr>
            <a:spLocks noChangeShapeType="1"/>
          </p:cNvSpPr>
          <p:nvPr userDrawn="1"/>
        </p:nvSpPr>
        <p:spPr bwMode="auto">
          <a:xfrm>
            <a:off x="14652000" y="1008063"/>
            <a:ext cx="0" cy="101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7" name="Line 1"/>
          <p:cNvSpPr>
            <a:spLocks noChangeShapeType="1"/>
          </p:cNvSpPr>
          <p:nvPr userDrawn="1"/>
        </p:nvSpPr>
        <p:spPr bwMode="auto">
          <a:xfrm>
            <a:off x="1008063" y="1331913"/>
            <a:ext cx="13968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8" name="Line 1"/>
          <p:cNvSpPr>
            <a:spLocks noChangeShapeType="1"/>
          </p:cNvSpPr>
          <p:nvPr userDrawn="1"/>
        </p:nvSpPr>
        <p:spPr bwMode="auto">
          <a:xfrm>
            <a:off x="1008063" y="10800000"/>
            <a:ext cx="13968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9" name="Line 1"/>
          <p:cNvSpPr>
            <a:spLocks noChangeShapeType="1"/>
          </p:cNvSpPr>
          <p:nvPr userDrawn="1"/>
        </p:nvSpPr>
        <p:spPr bwMode="auto">
          <a:xfrm>
            <a:off x="1008063" y="10692000"/>
            <a:ext cx="13968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70" name="Rectangle 11"/>
          <p:cNvSpPr>
            <a:spLocks noChangeArrowheads="1"/>
          </p:cNvSpPr>
          <p:nvPr userDrawn="1"/>
        </p:nvSpPr>
        <p:spPr bwMode="auto">
          <a:xfrm>
            <a:off x="1331913" y="1331913"/>
            <a:ext cx="13320000" cy="9468000"/>
          </a:xfrm>
          <a:prstGeom prst="rect">
            <a:avLst/>
          </a:prstGeom>
          <a:solidFill>
            <a:srgbClr val="FFFFFF"/>
          </a:solidFill>
          <a:ln w="3175">
            <a:solidFill>
              <a:srgbClr val="00B0F0"/>
            </a:solidFill>
            <a:miter lim="800000"/>
            <a:headEnd/>
            <a:tailEnd/>
          </a:ln>
        </p:spPr>
        <p:txBody>
          <a:bodyPr lIns="79776" tIns="9546" rIns="79776" bIns="9546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71" name="Rectangle 186"/>
          <p:cNvSpPr>
            <a:spLocks noChangeArrowheads="1"/>
          </p:cNvSpPr>
          <p:nvPr userDrawn="1"/>
        </p:nvSpPr>
        <p:spPr bwMode="auto">
          <a:xfrm>
            <a:off x="1439863" y="1439863"/>
            <a:ext cx="13104000" cy="9252000"/>
          </a:xfrm>
          <a:prstGeom prst="rect">
            <a:avLst/>
          </a:prstGeom>
          <a:solidFill>
            <a:srgbClr val="FFFFFF"/>
          </a:solidFill>
          <a:ln w="6350">
            <a:solidFill>
              <a:srgbClr val="FF0000"/>
            </a:solidFill>
            <a:miter lim="800000"/>
            <a:headEnd/>
            <a:tailEnd/>
          </a:ln>
        </p:spPr>
        <p:txBody>
          <a:bodyPr lIns="79776" tIns="9546" rIns="79776" bIns="9546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72" name="Line 203"/>
          <p:cNvSpPr>
            <a:spLocks noChangeShapeType="1"/>
          </p:cNvSpPr>
          <p:nvPr userDrawn="1"/>
        </p:nvSpPr>
        <p:spPr bwMode="auto">
          <a:xfrm>
            <a:off x="10152000" y="1331913"/>
            <a:ext cx="0" cy="9468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73" name="Line 204"/>
          <p:cNvSpPr>
            <a:spLocks noChangeShapeType="1"/>
          </p:cNvSpPr>
          <p:nvPr userDrawn="1"/>
        </p:nvSpPr>
        <p:spPr bwMode="auto">
          <a:xfrm>
            <a:off x="5760000" y="1331913"/>
            <a:ext cx="0" cy="9468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74" name="Text Box 74"/>
          <p:cNvSpPr txBox="1">
            <a:spLocks noChangeArrowheads="1"/>
          </p:cNvSpPr>
          <p:nvPr userDrawn="1"/>
        </p:nvSpPr>
        <p:spPr bwMode="auto">
          <a:xfrm>
            <a:off x="5222387" y="900113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ja-JP" altLang="en-US" sz="800">
                <a:latin typeface="Arial" charset="0"/>
              </a:rPr>
              <a:t>折り位置</a:t>
            </a:r>
          </a:p>
        </p:txBody>
      </p:sp>
      <p:sp>
        <p:nvSpPr>
          <p:cNvPr id="75" name="Text Box 75"/>
          <p:cNvSpPr txBox="1">
            <a:spLocks noChangeArrowheads="1"/>
          </p:cNvSpPr>
          <p:nvPr userDrawn="1"/>
        </p:nvSpPr>
        <p:spPr bwMode="auto">
          <a:xfrm>
            <a:off x="9617298" y="900113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ja-JP" altLang="en-US" sz="800">
                <a:latin typeface="Arial" charset="0"/>
              </a:rPr>
              <a:t>折り位置</a:t>
            </a:r>
          </a:p>
        </p:txBody>
      </p:sp>
      <p:sp>
        <p:nvSpPr>
          <p:cNvPr id="76" name="AutoShape 99"/>
          <p:cNvSpPr>
            <a:spLocks noChangeArrowheads="1"/>
          </p:cNvSpPr>
          <p:nvPr userDrawn="1"/>
        </p:nvSpPr>
        <p:spPr bwMode="auto">
          <a:xfrm>
            <a:off x="14894627" y="2754188"/>
            <a:ext cx="936625" cy="1296988"/>
          </a:xfrm>
          <a:prstGeom prst="wedgeRoundRectCallout">
            <a:avLst>
              <a:gd name="adj1" fmla="val -75021"/>
              <a:gd name="adj2" fmla="val -3602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lIns="74272" tIns="8887" rIns="74272" bIns="8887"/>
          <a:lstStyle/>
          <a:p>
            <a:pPr algn="just" defTabSz="934740">
              <a:defRPr/>
            </a:pPr>
            <a:r>
              <a:rPr lang="ja-JP" altLang="en-US" sz="1000">
                <a:solidFill>
                  <a:srgbClr val="000000"/>
                </a:solidFill>
                <a:latin typeface="ＭＳ Ｐゴシック" pitchFamily="50" charset="-128"/>
              </a:rPr>
              <a:t>フチなし印刷は塗足しが必要ですので、青い線まで必ず伸ばして配置してください。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77" name="AutoShape 100"/>
          <p:cNvSpPr>
            <a:spLocks noChangeArrowheads="1"/>
          </p:cNvSpPr>
          <p:nvPr userDrawn="1"/>
        </p:nvSpPr>
        <p:spPr bwMode="auto">
          <a:xfrm>
            <a:off x="14844406" y="1962026"/>
            <a:ext cx="746125" cy="576262"/>
          </a:xfrm>
          <a:prstGeom prst="wedgeRoundRectCallout">
            <a:avLst>
              <a:gd name="adj1" fmla="val -89804"/>
              <a:gd name="adj2" fmla="val -39518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lIns="74272" tIns="8887" rIns="74272" bIns="8887"/>
          <a:lstStyle/>
          <a:p>
            <a:pPr algn="just" defTabSz="934740">
              <a:defRPr/>
            </a:pPr>
            <a:r>
              <a:rPr lang="ja-JP" altLang="en-US" sz="1000">
                <a:latin typeface="ＭＳ Ｐゴシック" pitchFamily="50" charset="-128"/>
              </a:rPr>
              <a:t>赤い線が仕上がり線です。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78" name="Text Box 104"/>
          <p:cNvSpPr txBox="1">
            <a:spLocks noChangeArrowheads="1"/>
          </p:cNvSpPr>
          <p:nvPr userDrawn="1"/>
        </p:nvSpPr>
        <p:spPr bwMode="auto">
          <a:xfrm>
            <a:off x="2160000" y="85726"/>
            <a:ext cx="7273222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1978" tIns="71978" rIns="71978" bIns="71978"/>
          <a:lstStyle/>
          <a:p>
            <a:r>
              <a:rPr kumimoji="1" lang="ja-JP" altLang="ja-JP" sz="1800" b="1" kern="1200" smtClean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左図の</a:t>
            </a:r>
            <a:r>
              <a:rPr kumimoji="1" lang="ja-JP" altLang="ja-JP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【左開き】</a:t>
            </a:r>
            <a:r>
              <a:rPr kumimoji="1" lang="ja-JP" altLang="ja-JP" sz="1800" b="1" kern="1200" smtClean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巻三つ折り</a:t>
            </a:r>
            <a:r>
              <a:rPr kumimoji="1" lang="ja-JP" altLang="ja-JP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【表面専用】</a:t>
            </a:r>
            <a:r>
              <a:rPr kumimoji="1" lang="ja-JP" altLang="ja-JP" sz="1800" b="1" kern="1200" smtClean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テンプレートです</a:t>
            </a:r>
            <a:endParaRPr kumimoji="1" lang="ja-JP" altLang="ja-JP" sz="1800" kern="1200" smtClean="0">
              <a:solidFill>
                <a:schemeClr val="tx1"/>
              </a:solidFill>
              <a:latin typeface="ＭＳ ゴシック" pitchFamily="49" charset="-128"/>
              <a:ea typeface="ＭＳ ゴシック" pitchFamily="49" charset="-128"/>
              <a:cs typeface="+mn-cs"/>
            </a:endParaRPr>
          </a:p>
          <a:p>
            <a:pPr algn="just" defTabSz="934740">
              <a:defRPr/>
            </a:pPr>
            <a:r>
              <a:rPr lang="ja-JP" altLang="en-US" sz="800" smtClean="0">
                <a:latin typeface="Arial" charset="0"/>
              </a:rPr>
              <a:t>●</a:t>
            </a:r>
            <a:r>
              <a:rPr lang="ja-JP" altLang="en-US" sz="800">
                <a:latin typeface="Arial" charset="0"/>
              </a:rPr>
              <a:t>展開サイズ　</a:t>
            </a:r>
            <a:r>
              <a:rPr lang="en-US" altLang="ja-JP" sz="800" smtClean="0">
                <a:latin typeface="Arial" charset="0"/>
              </a:rPr>
              <a:t>364×257mm</a:t>
            </a:r>
            <a:endParaRPr lang="en-US" altLang="ja-JP" sz="800">
              <a:latin typeface="Arial" charset="0"/>
            </a:endParaRPr>
          </a:p>
          <a:p>
            <a:pPr algn="just" defTabSz="934740">
              <a:defRPr/>
            </a:pPr>
            <a:r>
              <a:rPr lang="ja-JP" altLang="en-US" sz="800">
                <a:latin typeface="Arial" charset="0"/>
              </a:rPr>
              <a:t>●仕上がりサイズ　</a:t>
            </a:r>
            <a:r>
              <a:rPr lang="en-US" altLang="ja-JP" sz="800" smtClean="0">
                <a:latin typeface="Arial" charset="0"/>
              </a:rPr>
              <a:t>122×257mm</a:t>
            </a:r>
            <a:endParaRPr lang="ja-JP" altLang="en-US" sz="800">
              <a:latin typeface="Arial" charset="0"/>
            </a:endParaRPr>
          </a:p>
        </p:txBody>
      </p:sp>
      <p:sp>
        <p:nvSpPr>
          <p:cNvPr id="81" name="Text Box 74"/>
          <p:cNvSpPr txBox="1">
            <a:spLocks noChangeArrowheads="1"/>
          </p:cNvSpPr>
          <p:nvPr userDrawn="1"/>
        </p:nvSpPr>
        <p:spPr bwMode="auto">
          <a:xfrm>
            <a:off x="2953470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en-US" altLang="ja-JP" sz="1200" smtClean="0">
                <a:latin typeface="Arial Black" pitchFamily="34" charset="0"/>
              </a:rPr>
              <a:t>120mm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82" name="Text Box 74"/>
          <p:cNvSpPr txBox="1">
            <a:spLocks noChangeArrowheads="1"/>
          </p:cNvSpPr>
          <p:nvPr userDrawn="1"/>
        </p:nvSpPr>
        <p:spPr bwMode="auto">
          <a:xfrm>
            <a:off x="7427185" y="1025922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en-US" altLang="ja-JP" sz="1200" smtClean="0">
                <a:latin typeface="Arial Black" pitchFamily="34" charset="0"/>
              </a:rPr>
              <a:t>122mm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83" name="Text Box 74"/>
          <p:cNvSpPr txBox="1">
            <a:spLocks noChangeArrowheads="1"/>
          </p:cNvSpPr>
          <p:nvPr userDrawn="1"/>
        </p:nvSpPr>
        <p:spPr bwMode="auto">
          <a:xfrm>
            <a:off x="11809040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ja-JP" altLang="en-US" sz="1200" smtClean="0">
                <a:latin typeface="Arial Black" pitchFamily="34" charset="0"/>
              </a:rPr>
              <a:t>表紙　</a:t>
            </a:r>
            <a:r>
              <a:rPr lang="en-US" altLang="ja-JP" sz="1200" smtClean="0">
                <a:latin typeface="Arial Black" pitchFamily="34" charset="0"/>
              </a:rPr>
              <a:t>122mm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84" name="Text Box 74"/>
          <p:cNvSpPr txBox="1">
            <a:spLocks noChangeArrowheads="1"/>
          </p:cNvSpPr>
          <p:nvPr userDrawn="1"/>
        </p:nvSpPr>
        <p:spPr bwMode="auto">
          <a:xfrm>
            <a:off x="2880445" y="863601"/>
            <a:ext cx="13684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en-US" altLang="ja-JP" sz="1100" b="1">
                <a:solidFill>
                  <a:srgbClr val="FF0000"/>
                </a:solidFill>
                <a:latin typeface="+mn-lt"/>
              </a:rPr>
              <a:t>〈</a:t>
            </a:r>
            <a:r>
              <a:rPr lang="ja-JP" altLang="en-US" sz="1100" b="1">
                <a:solidFill>
                  <a:srgbClr val="FF0000"/>
                </a:solidFill>
                <a:latin typeface="+mn-lt"/>
              </a:rPr>
              <a:t>中に折り込む面</a:t>
            </a:r>
            <a:r>
              <a:rPr lang="en-US" altLang="ja-JP" sz="1100" b="1">
                <a:solidFill>
                  <a:srgbClr val="FF0000"/>
                </a:solidFill>
                <a:latin typeface="+mn-lt"/>
              </a:rPr>
              <a:t>〉</a:t>
            </a:r>
            <a:endParaRPr lang="ja-JP" altLang="en-US" sz="1100" b="1">
              <a:solidFill>
                <a:srgbClr val="FF0000"/>
              </a:solidFill>
              <a:latin typeface="+mn-lt"/>
            </a:endParaRPr>
          </a:p>
        </p:txBody>
      </p:sp>
      <p:sp>
        <p:nvSpPr>
          <p:cNvPr id="85" name="Text Box 155"/>
          <p:cNvSpPr txBox="1">
            <a:spLocks noChangeArrowheads="1"/>
          </p:cNvSpPr>
          <p:nvPr userDrawn="1"/>
        </p:nvSpPr>
        <p:spPr bwMode="auto">
          <a:xfrm>
            <a:off x="1439864" y="11395074"/>
            <a:ext cx="4675187" cy="576262"/>
          </a:xfrm>
          <a:prstGeom prst="rect">
            <a:avLst/>
          </a:prstGeom>
          <a:solidFill>
            <a:srgbClr val="FFFFFF"/>
          </a:solidFill>
          <a:ln w="12700">
            <a:solidFill>
              <a:srgbClr val="C6D9F1"/>
            </a:solidFill>
            <a:miter lim="800000"/>
            <a:headEnd/>
            <a:tailEnd/>
          </a:ln>
          <a:effectLst/>
        </p:spPr>
        <p:txBody>
          <a:bodyPr vert="horz" wrap="square" lIns="71993" tIns="71993" rIns="71993" bIns="71993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13714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</a:t>
            </a: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フチ無し印刷をご希望の場合は、外側の青い線まで色や写真を配置してください。</a:t>
            </a:r>
          </a:p>
          <a:p>
            <a:pPr marL="0" marR="0" lvl="0" indent="0" algn="just" defTabSz="13714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透過性や半透明、パターンなどは正常に変換出来ない場合があります。　</a:t>
            </a:r>
          </a:p>
          <a:p>
            <a:pPr marL="0" marR="0" lvl="0" indent="0" algn="just" defTabSz="13714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用紙サイズや余白、トンボなどは、変更・移動されないようお願いいたします。</a:t>
            </a:r>
            <a:endParaRPr kumimoji="1" lang="ja-JP" altLang="en-US" sz="2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pic>
        <p:nvPicPr>
          <p:cNvPr id="33" name="図 32" descr="巻3左開.tif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1667130" y="35918"/>
            <a:ext cx="438912" cy="982980"/>
          </a:xfrm>
          <a:prstGeom prst="rect">
            <a:avLst/>
          </a:prstGeom>
        </p:spPr>
      </p:pic>
      <p:sp>
        <p:nvSpPr>
          <p:cNvPr id="35" name="Text Box 75"/>
          <p:cNvSpPr txBox="1">
            <a:spLocks noChangeArrowheads="1"/>
          </p:cNvSpPr>
          <p:nvPr userDrawn="1"/>
        </p:nvSpPr>
        <p:spPr bwMode="auto">
          <a:xfrm>
            <a:off x="10180804" y="10866213"/>
            <a:ext cx="442895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ja-JP" altLang="en-US" sz="800" smtClean="0">
                <a:latin typeface="Arial" charset="0"/>
              </a:rPr>
              <a:t>山折り</a:t>
            </a:r>
            <a:endParaRPr lang="ja-JP" altLang="en-US" sz="800">
              <a:latin typeface="Arial" charset="0"/>
            </a:endParaRPr>
          </a:p>
        </p:txBody>
      </p:sp>
      <p:sp>
        <p:nvSpPr>
          <p:cNvPr id="36" name="Text Box 75"/>
          <p:cNvSpPr txBox="1">
            <a:spLocks noChangeArrowheads="1"/>
          </p:cNvSpPr>
          <p:nvPr userDrawn="1"/>
        </p:nvSpPr>
        <p:spPr bwMode="auto">
          <a:xfrm>
            <a:off x="5760269" y="10866213"/>
            <a:ext cx="442895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ja-JP" altLang="en-US" sz="800" smtClean="0">
                <a:latin typeface="Arial" charset="0"/>
              </a:rPr>
              <a:t>山折り</a:t>
            </a:r>
            <a:endParaRPr lang="ja-JP" altLang="en-US" sz="800">
              <a:latin typeface="Arial" charset="0"/>
            </a:endParaRPr>
          </a:p>
        </p:txBody>
      </p:sp>
      <p:pic>
        <p:nvPicPr>
          <p:cNvPr id="32" name="図 31"/>
          <p:cNvPicPr/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29566" y="161975"/>
            <a:ext cx="1855470" cy="91884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603899" rtl="0" eaLnBrk="0" fontAlgn="base" hangingPunct="0">
        <a:spcBef>
          <a:spcPct val="0"/>
        </a:spcBef>
        <a:spcAft>
          <a:spcPct val="0"/>
        </a:spcAft>
        <a:defRPr kumimoji="1" sz="77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603899" rtl="0" eaLnBrk="0" fontAlgn="base" hangingPunct="0">
        <a:spcBef>
          <a:spcPct val="0"/>
        </a:spcBef>
        <a:spcAft>
          <a:spcPct val="0"/>
        </a:spcAft>
        <a:defRPr kumimoji="1" sz="77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603899" rtl="0" eaLnBrk="0" fontAlgn="base" hangingPunct="0">
        <a:spcBef>
          <a:spcPct val="0"/>
        </a:spcBef>
        <a:spcAft>
          <a:spcPct val="0"/>
        </a:spcAft>
        <a:defRPr kumimoji="1" sz="77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603899" rtl="0" eaLnBrk="0" fontAlgn="base" hangingPunct="0">
        <a:spcBef>
          <a:spcPct val="0"/>
        </a:spcBef>
        <a:spcAft>
          <a:spcPct val="0"/>
        </a:spcAft>
        <a:defRPr kumimoji="1" sz="77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603899" rtl="0" eaLnBrk="0" fontAlgn="base" hangingPunct="0">
        <a:spcBef>
          <a:spcPct val="0"/>
        </a:spcBef>
        <a:spcAft>
          <a:spcPct val="0"/>
        </a:spcAft>
        <a:defRPr kumimoji="1" sz="77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535133" algn="ctr" defTabSz="1605399" rtl="0" fontAlgn="base">
        <a:spcBef>
          <a:spcPct val="0"/>
        </a:spcBef>
        <a:spcAft>
          <a:spcPct val="0"/>
        </a:spcAft>
        <a:defRPr kumimoji="1" sz="77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1070266" algn="ctr" defTabSz="1605399" rtl="0" fontAlgn="base">
        <a:spcBef>
          <a:spcPct val="0"/>
        </a:spcBef>
        <a:spcAft>
          <a:spcPct val="0"/>
        </a:spcAft>
        <a:defRPr kumimoji="1" sz="77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605399" algn="ctr" defTabSz="1605399" rtl="0" fontAlgn="base">
        <a:spcBef>
          <a:spcPct val="0"/>
        </a:spcBef>
        <a:spcAft>
          <a:spcPct val="0"/>
        </a:spcAft>
        <a:defRPr kumimoji="1" sz="77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2140530" algn="ctr" defTabSz="1605399" rtl="0" fontAlgn="base">
        <a:spcBef>
          <a:spcPct val="0"/>
        </a:spcBef>
        <a:spcAft>
          <a:spcPct val="0"/>
        </a:spcAft>
        <a:defRPr kumimoji="1" sz="77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600302" indent="-600302" algn="l" defTabSz="1603899" rtl="0" eaLnBrk="0" fontAlgn="base" hangingPunct="0">
        <a:spcBef>
          <a:spcPct val="20000"/>
        </a:spcBef>
        <a:spcAft>
          <a:spcPct val="0"/>
        </a:spcAft>
        <a:buChar char="•"/>
        <a:defRPr kumimoji="1" sz="5600">
          <a:solidFill>
            <a:schemeClr val="tx1"/>
          </a:solidFill>
          <a:latin typeface="+mn-lt"/>
          <a:ea typeface="+mn-ea"/>
          <a:cs typeface="+mn-cs"/>
        </a:defRPr>
      </a:lvl1pPr>
      <a:lvl2pPr marL="1302819" indent="-499942" algn="l" defTabSz="1603899" rtl="0" eaLnBrk="0" fontAlgn="base" hangingPunct="0">
        <a:spcBef>
          <a:spcPct val="20000"/>
        </a:spcBef>
        <a:spcAft>
          <a:spcPct val="0"/>
        </a:spcAft>
        <a:buChar char="–"/>
        <a:defRPr kumimoji="1" sz="4900">
          <a:solidFill>
            <a:schemeClr val="tx1"/>
          </a:solidFill>
          <a:latin typeface="+mn-lt"/>
          <a:ea typeface="+mn-ea"/>
        </a:defRPr>
      </a:lvl2pPr>
      <a:lvl3pPr marL="2005339" indent="-399581" algn="l" defTabSz="1603899" rtl="0" eaLnBrk="0" fontAlgn="base" hangingPunct="0">
        <a:spcBef>
          <a:spcPct val="20000"/>
        </a:spcBef>
        <a:spcAft>
          <a:spcPct val="0"/>
        </a:spcAft>
        <a:buChar char="•"/>
        <a:defRPr kumimoji="1" sz="4400">
          <a:solidFill>
            <a:schemeClr val="tx1"/>
          </a:solidFill>
          <a:latin typeface="+mn-lt"/>
          <a:ea typeface="+mn-ea"/>
        </a:defRPr>
      </a:lvl3pPr>
      <a:lvl4pPr marL="2810076" indent="-399581" algn="l" defTabSz="1603899" rtl="0" eaLnBrk="0" fontAlgn="base" hangingPunct="0">
        <a:spcBef>
          <a:spcPct val="20000"/>
        </a:spcBef>
        <a:spcAft>
          <a:spcPct val="0"/>
        </a:spcAft>
        <a:buChar char="–"/>
        <a:defRPr kumimoji="1" sz="3500">
          <a:solidFill>
            <a:schemeClr val="tx1"/>
          </a:solidFill>
          <a:latin typeface="+mn-lt"/>
          <a:ea typeface="+mn-ea"/>
        </a:defRPr>
      </a:lvl4pPr>
      <a:lvl5pPr marL="3612954" indent="-399581" algn="l" defTabSz="1603899" rtl="0" eaLnBrk="0" fontAlgn="base" hangingPunct="0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5pPr>
      <a:lvl6pPr marL="4149139" indent="-401350" algn="l" defTabSz="1605399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6pPr>
      <a:lvl7pPr marL="4684270" indent="-401350" algn="l" defTabSz="1605399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7pPr>
      <a:lvl8pPr marL="5219403" indent="-401350" algn="l" defTabSz="1605399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8pPr>
      <a:lvl9pPr marL="5754537" indent="-401350" algn="l" defTabSz="1605399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07026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5133" algn="l" defTabSz="107026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70266" algn="l" defTabSz="107026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05399" algn="l" defTabSz="107026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40530" algn="l" defTabSz="107026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75664" algn="l" defTabSz="107026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10796" algn="l" defTabSz="107026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45928" algn="l" defTabSz="107026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281063" algn="l" defTabSz="107026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383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Company>matsuo-print.com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Ex-Image-L</dc:creator>
  <cp:lastModifiedBy>matsuo-print.com</cp:lastModifiedBy>
  <cp:revision>21</cp:revision>
  <dcterms:created xsi:type="dcterms:W3CDTF">2010-06-02T01:56:44Z</dcterms:created>
  <dcterms:modified xsi:type="dcterms:W3CDTF">2018-03-14T20:45:27Z</dcterms:modified>
</cp:coreProperties>
</file>