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33263" cy="15986125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01349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405142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108934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812727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518963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222755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926548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5630341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50" d="100"/>
          <a:sy n="50" d="100"/>
        </p:scale>
        <p:origin x="-2424" y="-72"/>
      </p:cViewPr>
      <p:guideLst>
        <p:guide orient="horz" pos="5036"/>
        <p:guide pos="3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9641" y="4965745"/>
            <a:ext cx="10313983" cy="3427160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0701" y="9058885"/>
            <a:ext cx="8493283" cy="408585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 algn="ctr">
              <a:buNone/>
              <a:defRPr/>
            </a:lvl1pPr>
            <a:lvl2pPr marL="703635" indent="0" algn="ctr">
              <a:buNone/>
              <a:defRPr/>
            </a:lvl2pPr>
            <a:lvl3pPr marL="1407271" indent="0" algn="ctr">
              <a:buNone/>
              <a:defRPr/>
            </a:lvl3pPr>
            <a:lvl4pPr marL="2110906" indent="0" algn="ctr">
              <a:buNone/>
              <a:defRPr/>
            </a:lvl4pPr>
            <a:lvl5pPr marL="2814539" indent="0" algn="ctr">
              <a:buNone/>
              <a:defRPr/>
            </a:lvl5pPr>
            <a:lvl6pPr marL="3518175" indent="0" algn="ctr">
              <a:buNone/>
              <a:defRPr/>
            </a:lvl6pPr>
            <a:lvl7pPr marL="4221809" indent="0" algn="ctr">
              <a:buNone/>
              <a:defRPr/>
            </a:lvl7pPr>
            <a:lvl8pPr marL="4925444" indent="0" algn="ctr">
              <a:buNone/>
              <a:defRPr/>
            </a:lvl8pPr>
            <a:lvl9pPr marL="5629081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4" y="3730988"/>
            <a:ext cx="10919938" cy="10548849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98391" y="639255"/>
            <a:ext cx="2728921" cy="13640585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5" y="639255"/>
            <a:ext cx="8054783" cy="13640585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7374" y="3730988"/>
            <a:ext cx="10919938" cy="10548849"/>
          </a:xfrm>
          <a:prstGeom prst="rect">
            <a:avLst/>
          </a:prstGeom>
        </p:spPr>
        <p:txBody>
          <a:bodyPr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7890" y="10271760"/>
            <a:ext cx="10313983" cy="3176811"/>
          </a:xfrm>
          <a:prstGeom prst="rect">
            <a:avLst/>
          </a:prstGeom>
        </p:spPr>
        <p:txBody>
          <a:bodyPr lIns="140727" tIns="70363" rIns="140727" bIns="70363" anchor="t"/>
          <a:lstStyle>
            <a:lvl1pPr algn="l">
              <a:defRPr sz="62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7890" y="6776547"/>
            <a:ext cx="10313983" cy="3495218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000"/>
            </a:lvl1pPr>
            <a:lvl2pPr marL="703635" indent="0">
              <a:buNone/>
              <a:defRPr sz="2800"/>
            </a:lvl2pPr>
            <a:lvl3pPr marL="1407271" indent="0">
              <a:buNone/>
              <a:defRPr sz="2500"/>
            </a:lvl3pPr>
            <a:lvl4pPr marL="2110906" indent="0">
              <a:buNone/>
              <a:defRPr sz="2100"/>
            </a:lvl4pPr>
            <a:lvl5pPr marL="2814539" indent="0">
              <a:buNone/>
              <a:defRPr sz="2100"/>
            </a:lvl5pPr>
            <a:lvl6pPr marL="3518175" indent="0">
              <a:buNone/>
              <a:defRPr sz="2100"/>
            </a:lvl6pPr>
            <a:lvl7pPr marL="4221809" indent="0">
              <a:buNone/>
              <a:defRPr sz="2100"/>
            </a:lvl7pPr>
            <a:lvl8pPr marL="4925444" indent="0">
              <a:buNone/>
              <a:defRPr sz="2100"/>
            </a:lvl8pPr>
            <a:lvl9pPr marL="5629081" indent="0">
              <a:buNone/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7378" y="3730988"/>
            <a:ext cx="5391142" cy="105488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34751" y="3730988"/>
            <a:ext cx="5392561" cy="105488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7373" y="3577862"/>
            <a:ext cx="5359923" cy="1492395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7373" y="5070253"/>
            <a:ext cx="5359923" cy="920958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63132" y="3577862"/>
            <a:ext cx="5364179" cy="1492395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63132" y="5070253"/>
            <a:ext cx="5364179" cy="920958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5" y="636826"/>
            <a:ext cx="3990495" cy="2707701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44037" y="636822"/>
            <a:ext cx="6783275" cy="13643016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900"/>
            </a:lvl1pPr>
            <a:lvl2pPr>
              <a:defRPr sz="4300"/>
            </a:lvl2pPr>
            <a:lvl3pPr>
              <a:defRPr sz="37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7375" y="3344527"/>
            <a:ext cx="3990495" cy="1093531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8405" y="11190531"/>
            <a:ext cx="7279958" cy="1319824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8405" y="1429204"/>
            <a:ext cx="7279958" cy="9591189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4900"/>
            </a:lvl1pPr>
            <a:lvl2pPr marL="703635" indent="0">
              <a:buNone/>
              <a:defRPr sz="4300"/>
            </a:lvl2pPr>
            <a:lvl3pPr marL="1407271" indent="0">
              <a:buNone/>
              <a:defRPr sz="3700"/>
            </a:lvl3pPr>
            <a:lvl4pPr marL="2110906" indent="0">
              <a:buNone/>
              <a:defRPr sz="3000"/>
            </a:lvl4pPr>
            <a:lvl5pPr marL="2814539" indent="0">
              <a:buNone/>
              <a:defRPr sz="3000"/>
            </a:lvl5pPr>
            <a:lvl6pPr marL="3518175" indent="0">
              <a:buNone/>
              <a:defRPr sz="3000"/>
            </a:lvl6pPr>
            <a:lvl7pPr marL="4221809" indent="0">
              <a:buNone/>
              <a:defRPr sz="3000"/>
            </a:lvl7pPr>
            <a:lvl8pPr marL="4925444" indent="0">
              <a:buNone/>
              <a:defRPr sz="3000"/>
            </a:lvl8pPr>
            <a:lvl9pPr marL="5629081" indent="0">
              <a:buNone/>
              <a:defRPr sz="3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8405" y="12510352"/>
            <a:ext cx="7279958" cy="1876431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79498" y="102240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1"/>
          <p:cNvSpPr>
            <a:spLocks noChangeShapeType="1"/>
          </p:cNvSpPr>
          <p:nvPr userDrawn="1"/>
        </p:nvSpPr>
        <p:spPr bwMode="auto">
          <a:xfrm>
            <a:off x="1079498" y="58320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79920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66000" y="1260001"/>
            <a:ext cx="0" cy="134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92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800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4652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4544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68000" cy="13320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9252000" cy="13104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10224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34662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1009263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620000" y="360000"/>
            <a:ext cx="725494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5490567" y="100828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257mm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519366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Line 204"/>
          <p:cNvSpPr>
            <a:spLocks noChangeShapeType="1"/>
          </p:cNvSpPr>
          <p:nvPr userDrawn="1"/>
        </p:nvSpPr>
        <p:spPr bwMode="auto">
          <a:xfrm>
            <a:off x="1332000" y="5832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25" name="図 24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30598" y="6961704"/>
            <a:ext cx="672066" cy="206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63237" y="3592513"/>
            <a:ext cx="1296144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表紙裏　</a:t>
            </a: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122mm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 userDrawn="1"/>
        </p:nvSpPr>
        <p:spPr bwMode="auto">
          <a:xfrm>
            <a:off x="619125" y="8023349"/>
            <a:ext cx="63182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122mm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 userDrawn="1"/>
        </p:nvSpPr>
        <p:spPr bwMode="auto">
          <a:xfrm>
            <a:off x="619125" y="12385550"/>
            <a:ext cx="63182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120mm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 userDrawn="1"/>
        </p:nvSpPr>
        <p:spPr bwMode="auto">
          <a:xfrm>
            <a:off x="222250" y="5722938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1" name="Text Box 3"/>
          <p:cNvSpPr txBox="1">
            <a:spLocks noChangeArrowheads="1"/>
          </p:cNvSpPr>
          <p:nvPr userDrawn="1"/>
        </p:nvSpPr>
        <p:spPr bwMode="auto">
          <a:xfrm>
            <a:off x="222250" y="10108406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9" name="Text Box 56"/>
          <p:cNvSpPr txBox="1">
            <a:spLocks noChangeArrowheads="1"/>
          </p:cNvSpPr>
          <p:nvPr userDrawn="1"/>
        </p:nvSpPr>
        <p:spPr bwMode="auto">
          <a:xfrm>
            <a:off x="-198065" y="12592744"/>
            <a:ext cx="1871663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0" rIns="3600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〈</a:t>
            </a:r>
            <a:r>
              <a:rPr kumimoji="1" lang="ja-JP" altLang="en-US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中に折り込む面</a:t>
            </a: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〉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4" name="図 33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30598" y="2592462"/>
            <a:ext cx="672066" cy="206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図 34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30598" y="11377438"/>
            <a:ext cx="672066" cy="206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図 45" descr="巻3上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467966" y="377850"/>
            <a:ext cx="1046988" cy="489204"/>
          </a:xfrm>
          <a:prstGeom prst="rect">
            <a:avLst/>
          </a:prstGeom>
        </p:spPr>
      </p:pic>
      <p:sp>
        <p:nvSpPr>
          <p:cNvPr id="48" name="Text Box 3"/>
          <p:cNvSpPr txBox="1">
            <a:spLocks noChangeArrowheads="1"/>
          </p:cNvSpPr>
          <p:nvPr userDrawn="1"/>
        </p:nvSpPr>
        <p:spPr bwMode="auto">
          <a:xfrm>
            <a:off x="11073016" y="5752531"/>
            <a:ext cx="504056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谷</a:t>
            </a: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9" name="Text Box 3"/>
          <p:cNvSpPr txBox="1">
            <a:spLocks noChangeArrowheads="1"/>
          </p:cNvSpPr>
          <p:nvPr userDrawn="1"/>
        </p:nvSpPr>
        <p:spPr bwMode="auto">
          <a:xfrm>
            <a:off x="11073016" y="10133463"/>
            <a:ext cx="504056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谷</a:t>
            </a: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54" name="図 53"/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919" y="161975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03635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407271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110906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814539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789325" indent="-789325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7400">
          <a:solidFill>
            <a:schemeClr val="tx1"/>
          </a:solidFill>
          <a:latin typeface="+mn-lt"/>
          <a:ea typeface="+mn-ea"/>
          <a:cs typeface="+mn-cs"/>
        </a:defRPr>
      </a:lvl1pPr>
      <a:lvl2pPr marL="1713050" indent="-657363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6400">
          <a:solidFill>
            <a:schemeClr val="tx1"/>
          </a:solidFill>
          <a:latin typeface="+mn-lt"/>
          <a:ea typeface="+mn-ea"/>
        </a:defRPr>
      </a:lvl2pPr>
      <a:lvl3pPr marL="2636779" indent="-525400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</a:defRPr>
      </a:lvl3pPr>
      <a:lvl4pPr marL="3694911" indent="-525400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4pPr>
      <a:lvl5pPr marL="4750599" indent="-525400" algn="l" defTabSz="2108934" rtl="0" eaLnBrk="0" fontAlgn="base" hangingPunct="0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5pPr>
      <a:lvl6pPr marL="5455617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6pPr>
      <a:lvl7pPr marL="6159249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7pPr>
      <a:lvl8pPr marL="6862885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8pPr>
      <a:lvl9pPr marL="7566521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0363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0727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10906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1453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17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180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925444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62908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26</cp:revision>
  <dcterms:created xsi:type="dcterms:W3CDTF">2010-06-02T01:56:44Z</dcterms:created>
  <dcterms:modified xsi:type="dcterms:W3CDTF">2018-03-14T20:52:45Z</dcterms:modified>
</cp:coreProperties>
</file>