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>
        <p:scale>
          <a:sx n="70" d="100"/>
          <a:sy n="70" d="100"/>
        </p:scale>
        <p:origin x="-1290" y="-72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39" descr="名称未設定 1.bmp"/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6643224" y="36359"/>
            <a:ext cx="1116537" cy="1033153"/>
          </a:xfrm>
          <a:prstGeom prst="rect">
            <a:avLst/>
          </a:prstGeom>
        </p:spPr>
      </p:pic>
      <p:sp>
        <p:nvSpPr>
          <p:cNvPr id="36" name="Line 7"/>
          <p:cNvSpPr>
            <a:spLocks noChangeShapeType="1"/>
          </p:cNvSpPr>
          <p:nvPr userDrawn="1"/>
        </p:nvSpPr>
        <p:spPr bwMode="auto">
          <a:xfrm>
            <a:off x="11304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7"/>
          <p:cNvSpPr>
            <a:spLocks noChangeShapeType="1"/>
          </p:cNvSpPr>
          <p:nvPr userDrawn="1"/>
        </p:nvSpPr>
        <p:spPr bwMode="auto">
          <a:xfrm>
            <a:off x="4680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799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Text Box 74"/>
          <p:cNvSpPr txBox="1">
            <a:spLocks noChangeArrowheads="1"/>
          </p:cNvSpPr>
          <p:nvPr userDrawn="1"/>
        </p:nvSpPr>
        <p:spPr bwMode="auto">
          <a:xfrm>
            <a:off x="7462573" y="109807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smtClean="0">
                <a:latin typeface="Arial" charset="0"/>
              </a:rPr>
              <a:t>B4  </a:t>
            </a:r>
            <a:r>
              <a:rPr lang="ja-JP" altLang="en-US" sz="1800" smtClean="0">
                <a:latin typeface="Arial" charset="0"/>
              </a:rPr>
              <a:t>観音折 中面　（裏面）</a:t>
            </a:r>
            <a:endParaRPr lang="en-US" altLang="ja-JP" sz="1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364×257mm</a:t>
            </a:r>
            <a:endParaRPr lang="en-US" altLang="ja-JP" sz="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92×257mm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79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745541" y="252414"/>
            <a:ext cx="158115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2520454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（</a:t>
            </a:r>
            <a:r>
              <a:rPr lang="en-US" altLang="ja-JP" sz="1200" smtClean="0">
                <a:latin typeface="Arial Black" pitchFamily="34" charset="0"/>
              </a:rPr>
              <a:t>A’</a:t>
            </a:r>
            <a:r>
              <a:rPr lang="ja-JP" altLang="en-US" sz="1200" smtClean="0">
                <a:latin typeface="Arial Black" pitchFamily="34" charset="0"/>
              </a:rPr>
              <a:t>）</a:t>
            </a:r>
            <a:r>
              <a:rPr lang="en-US" altLang="ja-JP" sz="1200" smtClean="0">
                <a:latin typeface="Arial Black" pitchFamily="34" charset="0"/>
              </a:rPr>
              <a:t>90mm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12457558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（</a:t>
            </a:r>
            <a:r>
              <a:rPr lang="en-US" altLang="ja-JP" sz="1200" smtClean="0">
                <a:latin typeface="Arial Black" pitchFamily="34" charset="0"/>
              </a:rPr>
              <a:t>D’</a:t>
            </a:r>
            <a:r>
              <a:rPr lang="ja-JP" altLang="en-US" sz="1200" smtClean="0">
                <a:latin typeface="Arial Black" pitchFamily="34" charset="0"/>
              </a:rPr>
              <a:t>） </a:t>
            </a:r>
            <a:r>
              <a:rPr lang="en-US" altLang="ja-JP" sz="1200" smtClean="0">
                <a:latin typeface="Arial Black" pitchFamily="34" charset="0"/>
              </a:rPr>
              <a:t>90mm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6" name="図 25" descr="名称未設定 1.bmp"/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930022" y="395416"/>
            <a:ext cx="508907" cy="640080"/>
          </a:xfrm>
          <a:prstGeom prst="rect">
            <a:avLst/>
          </a:prstGeom>
        </p:spPr>
      </p:pic>
      <p:pic>
        <p:nvPicPr>
          <p:cNvPr id="27" name="図 26" descr="名称未設定 1.bmp"/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8555996" y="87627"/>
            <a:ext cx="795020" cy="914400"/>
          </a:xfrm>
          <a:prstGeom prst="rect">
            <a:avLst/>
          </a:prstGeom>
        </p:spPr>
      </p:pic>
      <p:sp>
        <p:nvSpPr>
          <p:cNvPr id="29" name="Line 204"/>
          <p:cNvSpPr>
            <a:spLocks noChangeShapeType="1"/>
          </p:cNvSpPr>
          <p:nvPr userDrawn="1"/>
        </p:nvSpPr>
        <p:spPr bwMode="auto">
          <a:xfrm>
            <a:off x="4680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Text Box 74"/>
          <p:cNvSpPr txBox="1">
            <a:spLocks noChangeArrowheads="1"/>
          </p:cNvSpPr>
          <p:nvPr userDrawn="1"/>
        </p:nvSpPr>
        <p:spPr bwMode="auto">
          <a:xfrm>
            <a:off x="914519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（</a:t>
            </a:r>
            <a:r>
              <a:rPr lang="en-US" altLang="ja-JP" sz="1200" smtClean="0">
                <a:latin typeface="Arial Black" pitchFamily="34" charset="0"/>
              </a:rPr>
              <a:t>C’</a:t>
            </a:r>
            <a:r>
              <a:rPr lang="ja-JP" altLang="en-US" sz="1200" smtClean="0">
                <a:latin typeface="Arial Black" pitchFamily="34" charset="0"/>
              </a:rPr>
              <a:t>） </a:t>
            </a:r>
            <a:r>
              <a:rPr lang="en-US" altLang="ja-JP" sz="1200" smtClean="0">
                <a:latin typeface="Arial Black" pitchFamily="34" charset="0"/>
              </a:rPr>
              <a:t>92mm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34" name="Text Box 74"/>
          <p:cNvSpPr txBox="1">
            <a:spLocks noChangeArrowheads="1"/>
          </p:cNvSpPr>
          <p:nvPr userDrawn="1"/>
        </p:nvSpPr>
        <p:spPr bwMode="auto">
          <a:xfrm>
            <a:off x="5832822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（</a:t>
            </a:r>
            <a:r>
              <a:rPr lang="en-US" altLang="ja-JP" sz="1200" smtClean="0">
                <a:latin typeface="Arial Black" pitchFamily="34" charset="0"/>
              </a:rPr>
              <a:t>B’</a:t>
            </a:r>
            <a:r>
              <a:rPr lang="ja-JP" altLang="en-US" sz="1200" smtClean="0">
                <a:latin typeface="Arial Black" pitchFamily="34" charset="0"/>
              </a:rPr>
              <a:t>） </a:t>
            </a:r>
            <a:r>
              <a:rPr lang="en-US" altLang="ja-JP" sz="1200" smtClean="0">
                <a:latin typeface="Arial Black" pitchFamily="34" charset="0"/>
              </a:rPr>
              <a:t>92mm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1304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4283100" y="212725"/>
            <a:ext cx="1909762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観音折です。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7" name="図 36" descr="ori_kannon.gif"/>
          <p:cNvPicPr/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359254" y="241519"/>
            <a:ext cx="634093" cy="535578"/>
          </a:xfrm>
          <a:prstGeom prst="rect">
            <a:avLst/>
          </a:prstGeom>
        </p:spPr>
      </p:pic>
      <p:sp>
        <p:nvSpPr>
          <p:cNvPr id="38" name="Text Box 74"/>
          <p:cNvSpPr txBox="1">
            <a:spLocks noChangeArrowheads="1"/>
          </p:cNvSpPr>
          <p:nvPr userDrawn="1"/>
        </p:nvSpPr>
        <p:spPr bwMode="auto">
          <a:xfrm>
            <a:off x="10767966" y="9229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39" name="Text Box 74"/>
          <p:cNvSpPr txBox="1">
            <a:spLocks noChangeArrowheads="1"/>
          </p:cNvSpPr>
          <p:nvPr userDrawn="1"/>
        </p:nvSpPr>
        <p:spPr bwMode="auto">
          <a:xfrm>
            <a:off x="4156878" y="9229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23</cp:revision>
  <dcterms:created xsi:type="dcterms:W3CDTF">2010-06-02T01:56:44Z</dcterms:created>
  <dcterms:modified xsi:type="dcterms:W3CDTF">2015-09-11T07:22:49Z</dcterms:modified>
</cp:coreProperties>
</file>