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5986125" cy="12133263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533394" indent="1859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068647" indent="1859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603899" indent="1859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2139152" indent="1859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676263" algn="l" defTabSz="1070505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3211515" algn="l" defTabSz="1070505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746768" algn="l" defTabSz="1070505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4282021" algn="l" defTabSz="1070505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>
      <p:cViewPr>
        <p:scale>
          <a:sx n="70" d="100"/>
          <a:sy n="70" d="100"/>
        </p:scale>
        <p:origin x="-1290" y="-72"/>
      </p:cViewPr>
      <p:guideLst>
        <p:guide orient="horz" pos="3822"/>
        <p:guide pos="50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98494" y="3768936"/>
            <a:ext cx="13589141" cy="2601170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398856" y="6875577"/>
            <a:ext cx="11190287" cy="3101113"/>
          </a:xfrm>
          <a:prstGeom prst="rect">
            <a:avLst/>
          </a:prstGeom>
        </p:spPr>
        <p:txBody>
          <a:bodyPr lIns="107027" tIns="53513" rIns="107027" bIns="53513"/>
          <a:lstStyle>
            <a:lvl1pPr marL="0" indent="0" algn="ctr">
              <a:buNone/>
              <a:defRPr/>
            </a:lvl1pPr>
            <a:lvl2pPr marL="535133" indent="0" algn="ctr">
              <a:buNone/>
              <a:defRPr/>
            </a:lvl2pPr>
            <a:lvl3pPr marL="1070266" indent="0" algn="ctr">
              <a:buNone/>
              <a:defRPr/>
            </a:lvl3pPr>
            <a:lvl4pPr marL="1605399" indent="0" algn="ctr">
              <a:buNone/>
              <a:defRPr/>
            </a:lvl4pPr>
            <a:lvl5pPr marL="2140530" indent="0" algn="ctr">
              <a:buNone/>
              <a:defRPr/>
            </a:lvl5pPr>
            <a:lvl6pPr marL="2675664" indent="0" algn="ctr">
              <a:buNone/>
              <a:defRPr/>
            </a:lvl6pPr>
            <a:lvl7pPr marL="3210796" indent="0" algn="ctr">
              <a:buNone/>
              <a:defRPr/>
            </a:lvl7pPr>
            <a:lvl8pPr marL="3745928" indent="0" algn="ctr">
              <a:buNone/>
              <a:defRPr/>
            </a:lvl8pPr>
            <a:lvl9pPr marL="4281063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800243" y="2831772"/>
            <a:ext cx="14387513" cy="8006441"/>
          </a:xfrm>
          <a:prstGeom prst="rect">
            <a:avLst/>
          </a:prstGeom>
        </p:spPr>
        <p:txBody>
          <a:bodyPr vert="eaVert" lIns="107027" tIns="53513" rIns="107027" bIns="5351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1592279" y="485185"/>
            <a:ext cx="3595477" cy="10353029"/>
          </a:xfrm>
          <a:prstGeom prst="rect">
            <a:avLst/>
          </a:prstGeom>
        </p:spPr>
        <p:txBody>
          <a:bodyPr vert="eaVert"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800244" y="485185"/>
            <a:ext cx="10612543" cy="10353029"/>
          </a:xfrm>
          <a:prstGeom prst="rect">
            <a:avLst/>
          </a:prstGeom>
        </p:spPr>
        <p:txBody>
          <a:bodyPr vert="eaVert" lIns="107027" tIns="53513" rIns="107027" bIns="5351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800243" y="2831772"/>
            <a:ext cx="14387513" cy="8006441"/>
          </a:xfrm>
          <a:prstGeom prst="rect">
            <a:avLst/>
          </a:prstGeom>
        </p:spPr>
        <p:txBody>
          <a:bodyPr lIns="107027" tIns="53513" rIns="107027" bIns="5351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62064" y="7796134"/>
            <a:ext cx="13589141" cy="2411158"/>
          </a:xfrm>
          <a:prstGeom prst="rect">
            <a:avLst/>
          </a:prstGeom>
        </p:spPr>
        <p:txBody>
          <a:bodyPr lIns="107027" tIns="53513" rIns="107027" bIns="53513" anchor="t"/>
          <a:lstStyle>
            <a:lvl1pPr algn="l">
              <a:defRPr sz="47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262064" y="5143312"/>
            <a:ext cx="13589141" cy="2652826"/>
          </a:xfrm>
          <a:prstGeom prst="rect">
            <a:avLst/>
          </a:prstGeom>
        </p:spPr>
        <p:txBody>
          <a:bodyPr lIns="107027" tIns="53513" rIns="107027" bIns="53513" anchor="b"/>
          <a:lstStyle>
            <a:lvl1pPr marL="0" indent="0">
              <a:buNone/>
              <a:defRPr sz="2300"/>
            </a:lvl1pPr>
            <a:lvl2pPr marL="535133" indent="0">
              <a:buNone/>
              <a:defRPr sz="2100"/>
            </a:lvl2pPr>
            <a:lvl3pPr marL="1070266" indent="0">
              <a:buNone/>
              <a:defRPr sz="1900"/>
            </a:lvl3pPr>
            <a:lvl4pPr marL="1605399" indent="0">
              <a:buNone/>
              <a:defRPr sz="1600"/>
            </a:lvl4pPr>
            <a:lvl5pPr marL="2140530" indent="0">
              <a:buNone/>
              <a:defRPr sz="1600"/>
            </a:lvl5pPr>
            <a:lvl6pPr marL="2675664" indent="0">
              <a:buNone/>
              <a:defRPr sz="1600"/>
            </a:lvl6pPr>
            <a:lvl7pPr marL="3210796" indent="0">
              <a:buNone/>
              <a:defRPr sz="1600"/>
            </a:lvl7pPr>
            <a:lvl8pPr marL="3745928" indent="0">
              <a:buNone/>
              <a:defRPr sz="1600"/>
            </a:lvl8pPr>
            <a:lvl9pPr marL="4281063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800247" y="2831772"/>
            <a:ext cx="7103075" cy="8006441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8082813" y="2831772"/>
            <a:ext cx="7104944" cy="8006441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00242" y="2715551"/>
            <a:ext cx="7061942" cy="1132709"/>
          </a:xfrm>
          <a:prstGeom prst="rect">
            <a:avLst/>
          </a:prstGeom>
        </p:spPr>
        <p:txBody>
          <a:bodyPr lIns="107027" tIns="53513" rIns="107027" bIns="53513" anchor="b"/>
          <a:lstStyle>
            <a:lvl1pPr marL="0" indent="0">
              <a:buNone/>
              <a:defRPr sz="2800" b="1"/>
            </a:lvl1pPr>
            <a:lvl2pPr marL="535133" indent="0">
              <a:buNone/>
              <a:defRPr sz="2300" b="1"/>
            </a:lvl2pPr>
            <a:lvl3pPr marL="1070266" indent="0">
              <a:buNone/>
              <a:defRPr sz="2100" b="1"/>
            </a:lvl3pPr>
            <a:lvl4pPr marL="1605399" indent="0">
              <a:buNone/>
              <a:defRPr sz="1900" b="1"/>
            </a:lvl4pPr>
            <a:lvl5pPr marL="2140530" indent="0">
              <a:buNone/>
              <a:defRPr sz="1900" b="1"/>
            </a:lvl5pPr>
            <a:lvl6pPr marL="2675664" indent="0">
              <a:buNone/>
              <a:defRPr sz="1900" b="1"/>
            </a:lvl6pPr>
            <a:lvl7pPr marL="3210796" indent="0">
              <a:buNone/>
              <a:defRPr sz="1900" b="1"/>
            </a:lvl7pPr>
            <a:lvl8pPr marL="3745928" indent="0">
              <a:buNone/>
              <a:defRPr sz="1900" b="1"/>
            </a:lvl8pPr>
            <a:lvl9pPr marL="4281063" indent="0">
              <a:buNone/>
              <a:defRPr sz="19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800242" y="3848257"/>
            <a:ext cx="7061942" cy="6989956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8120206" y="2715551"/>
            <a:ext cx="7067550" cy="1132709"/>
          </a:xfrm>
          <a:prstGeom prst="rect">
            <a:avLst/>
          </a:prstGeom>
        </p:spPr>
        <p:txBody>
          <a:bodyPr lIns="107027" tIns="53513" rIns="107027" bIns="53513" anchor="b"/>
          <a:lstStyle>
            <a:lvl1pPr marL="0" indent="0">
              <a:buNone/>
              <a:defRPr sz="2800" b="1"/>
            </a:lvl1pPr>
            <a:lvl2pPr marL="535133" indent="0">
              <a:buNone/>
              <a:defRPr sz="2300" b="1"/>
            </a:lvl2pPr>
            <a:lvl3pPr marL="1070266" indent="0">
              <a:buNone/>
              <a:defRPr sz="2100" b="1"/>
            </a:lvl3pPr>
            <a:lvl4pPr marL="1605399" indent="0">
              <a:buNone/>
              <a:defRPr sz="1900" b="1"/>
            </a:lvl4pPr>
            <a:lvl5pPr marL="2140530" indent="0">
              <a:buNone/>
              <a:defRPr sz="1900" b="1"/>
            </a:lvl5pPr>
            <a:lvl6pPr marL="2675664" indent="0">
              <a:buNone/>
              <a:defRPr sz="1900" b="1"/>
            </a:lvl6pPr>
            <a:lvl7pPr marL="3210796" indent="0">
              <a:buNone/>
              <a:defRPr sz="1900" b="1"/>
            </a:lvl7pPr>
            <a:lvl8pPr marL="3745928" indent="0">
              <a:buNone/>
              <a:defRPr sz="1900" b="1"/>
            </a:lvl8pPr>
            <a:lvl9pPr marL="4281063" indent="0">
              <a:buNone/>
              <a:defRPr sz="19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8120206" y="3848257"/>
            <a:ext cx="7067550" cy="6989956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3342"/>
            <a:ext cx="5257659" cy="2055110"/>
          </a:xfrm>
          <a:prstGeom prst="rect">
            <a:avLst/>
          </a:prstGeom>
        </p:spPr>
        <p:txBody>
          <a:bodyPr lIns="107027" tIns="53513" rIns="107027" bIns="53513" anchor="b"/>
          <a:lstStyle>
            <a:lvl1pPr algn="l">
              <a:defRPr sz="23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250485" y="483338"/>
            <a:ext cx="8937272" cy="10354874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3700"/>
            </a:lvl1pPr>
            <a:lvl2pPr>
              <a:defRPr sz="33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800243" y="2538452"/>
            <a:ext cx="5257659" cy="8299765"/>
          </a:xfrm>
          <a:prstGeom prst="rect">
            <a:avLst/>
          </a:prstGeom>
        </p:spPr>
        <p:txBody>
          <a:bodyPr lIns="107027" tIns="53513" rIns="107027" bIns="53513"/>
          <a:lstStyle>
            <a:lvl1pPr marL="0" indent="0">
              <a:buNone/>
              <a:defRPr sz="1600"/>
            </a:lvl1pPr>
            <a:lvl2pPr marL="535133" indent="0">
              <a:buNone/>
              <a:defRPr sz="1400"/>
            </a:lvl2pPr>
            <a:lvl3pPr marL="1070266" indent="0">
              <a:buNone/>
              <a:defRPr sz="1200"/>
            </a:lvl3pPr>
            <a:lvl4pPr marL="1605399" indent="0">
              <a:buNone/>
              <a:defRPr sz="1100"/>
            </a:lvl4pPr>
            <a:lvl5pPr marL="2140530" indent="0">
              <a:buNone/>
              <a:defRPr sz="1100"/>
            </a:lvl5pPr>
            <a:lvl6pPr marL="2675664" indent="0">
              <a:buNone/>
              <a:defRPr sz="1100"/>
            </a:lvl6pPr>
            <a:lvl7pPr marL="3210796" indent="0">
              <a:buNone/>
              <a:defRPr sz="1100"/>
            </a:lvl7pPr>
            <a:lvl8pPr marL="3745928" indent="0">
              <a:buNone/>
              <a:defRPr sz="1100"/>
            </a:lvl8pPr>
            <a:lvl9pPr marL="4281063" indent="0">
              <a:buNone/>
              <a:defRPr sz="1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33656" y="8493468"/>
            <a:ext cx="9591675" cy="1001729"/>
          </a:xfrm>
          <a:prstGeom prst="rect">
            <a:avLst/>
          </a:prstGeom>
        </p:spPr>
        <p:txBody>
          <a:bodyPr lIns="107027" tIns="53513" rIns="107027" bIns="53513" anchor="b"/>
          <a:lstStyle>
            <a:lvl1pPr algn="l">
              <a:defRPr sz="23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133656" y="1084747"/>
            <a:ext cx="9591675" cy="7279589"/>
          </a:xfrm>
          <a:prstGeom prst="rect">
            <a:avLst/>
          </a:prstGeom>
        </p:spPr>
        <p:txBody>
          <a:bodyPr lIns="107027" tIns="53513" rIns="107027" bIns="53513"/>
          <a:lstStyle>
            <a:lvl1pPr marL="0" indent="0">
              <a:buNone/>
              <a:defRPr sz="3700"/>
            </a:lvl1pPr>
            <a:lvl2pPr marL="535133" indent="0">
              <a:buNone/>
              <a:defRPr sz="3300"/>
            </a:lvl2pPr>
            <a:lvl3pPr marL="1070266" indent="0">
              <a:buNone/>
              <a:defRPr sz="2800"/>
            </a:lvl3pPr>
            <a:lvl4pPr marL="1605399" indent="0">
              <a:buNone/>
              <a:defRPr sz="2300"/>
            </a:lvl4pPr>
            <a:lvl5pPr marL="2140530" indent="0">
              <a:buNone/>
              <a:defRPr sz="2300"/>
            </a:lvl5pPr>
            <a:lvl6pPr marL="2675664" indent="0">
              <a:buNone/>
              <a:defRPr sz="2300"/>
            </a:lvl6pPr>
            <a:lvl7pPr marL="3210796" indent="0">
              <a:buNone/>
              <a:defRPr sz="2300"/>
            </a:lvl7pPr>
            <a:lvl8pPr marL="3745928" indent="0">
              <a:buNone/>
              <a:defRPr sz="2300"/>
            </a:lvl8pPr>
            <a:lvl9pPr marL="4281063" indent="0">
              <a:buNone/>
              <a:defRPr sz="23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133656" y="9495196"/>
            <a:ext cx="9591675" cy="1424187"/>
          </a:xfrm>
          <a:prstGeom prst="rect">
            <a:avLst/>
          </a:prstGeom>
        </p:spPr>
        <p:txBody>
          <a:bodyPr lIns="107027" tIns="53513" rIns="107027" bIns="53513"/>
          <a:lstStyle>
            <a:lvl1pPr marL="0" indent="0">
              <a:buNone/>
              <a:defRPr sz="1600"/>
            </a:lvl1pPr>
            <a:lvl2pPr marL="535133" indent="0">
              <a:buNone/>
              <a:defRPr sz="1400"/>
            </a:lvl2pPr>
            <a:lvl3pPr marL="1070266" indent="0">
              <a:buNone/>
              <a:defRPr sz="1200"/>
            </a:lvl3pPr>
            <a:lvl4pPr marL="1605399" indent="0">
              <a:buNone/>
              <a:defRPr sz="1100"/>
            </a:lvl4pPr>
            <a:lvl5pPr marL="2140530" indent="0">
              <a:buNone/>
              <a:defRPr sz="1100"/>
            </a:lvl5pPr>
            <a:lvl6pPr marL="2675664" indent="0">
              <a:buNone/>
              <a:defRPr sz="1100"/>
            </a:lvl6pPr>
            <a:lvl7pPr marL="3210796" indent="0">
              <a:buNone/>
              <a:defRPr sz="1100"/>
            </a:lvl7pPr>
            <a:lvl8pPr marL="3745928" indent="0">
              <a:buNone/>
              <a:defRPr sz="1100"/>
            </a:lvl8pPr>
            <a:lvl9pPr marL="4281063" indent="0">
              <a:buNone/>
              <a:defRPr sz="1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gi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Line 7"/>
          <p:cNvSpPr>
            <a:spLocks noChangeShapeType="1"/>
          </p:cNvSpPr>
          <p:nvPr userDrawn="1"/>
        </p:nvSpPr>
        <p:spPr bwMode="auto">
          <a:xfrm>
            <a:off x="11304000" y="1080000"/>
            <a:ext cx="0" cy="997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8" name="Line 7"/>
          <p:cNvSpPr>
            <a:spLocks noChangeShapeType="1"/>
          </p:cNvSpPr>
          <p:nvPr userDrawn="1"/>
        </p:nvSpPr>
        <p:spPr bwMode="auto">
          <a:xfrm>
            <a:off x="4680000" y="1080000"/>
            <a:ext cx="0" cy="997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0" name="Line 1"/>
          <p:cNvSpPr>
            <a:spLocks noChangeShapeType="1"/>
          </p:cNvSpPr>
          <p:nvPr userDrawn="1"/>
        </p:nvSpPr>
        <p:spPr bwMode="auto">
          <a:xfrm>
            <a:off x="1079500" y="6066000"/>
            <a:ext cx="138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0" name="Line 44"/>
          <p:cNvSpPr>
            <a:spLocks noChangeShapeType="1"/>
          </p:cNvSpPr>
          <p:nvPr userDrawn="1"/>
        </p:nvSpPr>
        <p:spPr bwMode="auto">
          <a:xfrm>
            <a:off x="7992000" y="1260000"/>
            <a:ext cx="0" cy="961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2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396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3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4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5" name="Line 6"/>
          <p:cNvSpPr>
            <a:spLocks noChangeShapeType="1"/>
          </p:cNvSpPr>
          <p:nvPr userDrawn="1"/>
        </p:nvSpPr>
        <p:spPr bwMode="auto">
          <a:xfrm>
            <a:off x="14544000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6" name="Line 7"/>
          <p:cNvSpPr>
            <a:spLocks noChangeShapeType="1"/>
          </p:cNvSpPr>
          <p:nvPr userDrawn="1"/>
        </p:nvSpPr>
        <p:spPr bwMode="auto">
          <a:xfrm>
            <a:off x="14652000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7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396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8" name="Line 1"/>
          <p:cNvSpPr>
            <a:spLocks noChangeShapeType="1"/>
          </p:cNvSpPr>
          <p:nvPr userDrawn="1"/>
        </p:nvSpPr>
        <p:spPr bwMode="auto">
          <a:xfrm>
            <a:off x="1008063" y="10800000"/>
            <a:ext cx="1396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9" name="Line 1"/>
          <p:cNvSpPr>
            <a:spLocks noChangeShapeType="1"/>
          </p:cNvSpPr>
          <p:nvPr userDrawn="1"/>
        </p:nvSpPr>
        <p:spPr bwMode="auto">
          <a:xfrm>
            <a:off x="1008063" y="10692000"/>
            <a:ext cx="1396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0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13320000" cy="946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1" name="Rectangle 186"/>
          <p:cNvSpPr>
            <a:spLocks noChangeArrowheads="1"/>
          </p:cNvSpPr>
          <p:nvPr userDrawn="1"/>
        </p:nvSpPr>
        <p:spPr bwMode="auto">
          <a:xfrm>
            <a:off x="1439863" y="1439863"/>
            <a:ext cx="13104000" cy="925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3" name="Line 204"/>
          <p:cNvSpPr>
            <a:spLocks noChangeShapeType="1"/>
          </p:cNvSpPr>
          <p:nvPr userDrawn="1"/>
        </p:nvSpPr>
        <p:spPr bwMode="auto">
          <a:xfrm>
            <a:off x="7992000" y="1331913"/>
            <a:ext cx="0" cy="946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4" name="Text Box 74"/>
          <p:cNvSpPr txBox="1">
            <a:spLocks noChangeArrowheads="1"/>
          </p:cNvSpPr>
          <p:nvPr userDrawn="1"/>
        </p:nvSpPr>
        <p:spPr bwMode="auto">
          <a:xfrm>
            <a:off x="7462573" y="1098079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76" name="AutoShape 99"/>
          <p:cNvSpPr>
            <a:spLocks noChangeArrowheads="1"/>
          </p:cNvSpPr>
          <p:nvPr userDrawn="1"/>
        </p:nvSpPr>
        <p:spPr bwMode="auto">
          <a:xfrm>
            <a:off x="14894627" y="2754188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77" name="AutoShape 100"/>
          <p:cNvSpPr>
            <a:spLocks noChangeArrowheads="1"/>
          </p:cNvSpPr>
          <p:nvPr userDrawn="1"/>
        </p:nvSpPr>
        <p:spPr bwMode="auto">
          <a:xfrm>
            <a:off x="14844406" y="1962026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78" name="Text Box 104"/>
          <p:cNvSpPr txBox="1">
            <a:spLocks noChangeArrowheads="1"/>
          </p:cNvSpPr>
          <p:nvPr userDrawn="1"/>
        </p:nvSpPr>
        <p:spPr bwMode="auto">
          <a:xfrm>
            <a:off x="1457326" y="85726"/>
            <a:ext cx="34321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78" tIns="71978" rIns="71978" bIns="71978"/>
          <a:lstStyle/>
          <a:p>
            <a:pPr algn="just" defTabSz="934740">
              <a:defRPr/>
            </a:pPr>
            <a:r>
              <a:rPr lang="en-US" altLang="ja-JP" sz="1800" smtClean="0">
                <a:latin typeface="Arial" charset="0"/>
              </a:rPr>
              <a:t>B4  </a:t>
            </a:r>
            <a:r>
              <a:rPr lang="ja-JP" altLang="en-US" sz="1800" smtClean="0">
                <a:latin typeface="Arial" charset="0"/>
              </a:rPr>
              <a:t>観音折 外面　（表面）</a:t>
            </a:r>
            <a:endParaRPr lang="en-US" altLang="ja-JP" sz="1800">
              <a:latin typeface="Arial" charset="0"/>
            </a:endParaRPr>
          </a:p>
          <a:p>
            <a:pPr algn="just" defTabSz="934740">
              <a:defRPr/>
            </a:pPr>
            <a:r>
              <a:rPr lang="ja-JP" altLang="en-US" sz="800">
                <a:latin typeface="Arial" charset="0"/>
              </a:rPr>
              <a:t>●展開サイズ　</a:t>
            </a:r>
            <a:r>
              <a:rPr lang="en-US" altLang="ja-JP" sz="800" smtClean="0">
                <a:latin typeface="Arial" charset="0"/>
              </a:rPr>
              <a:t>364×257mm</a:t>
            </a:r>
            <a:endParaRPr lang="en-US" altLang="ja-JP" sz="800">
              <a:latin typeface="Arial" charset="0"/>
            </a:endParaRPr>
          </a:p>
          <a:p>
            <a:pPr algn="just" defTabSz="934740">
              <a:defRPr/>
            </a:pPr>
            <a:r>
              <a:rPr lang="ja-JP" altLang="en-US" sz="800">
                <a:latin typeface="Arial" charset="0"/>
              </a:rPr>
              <a:t>●仕上がりサイズ　</a:t>
            </a:r>
            <a:r>
              <a:rPr lang="en-US" altLang="ja-JP" sz="800" smtClean="0">
                <a:latin typeface="Arial" charset="0"/>
              </a:rPr>
              <a:t>92×257mm</a:t>
            </a:r>
            <a:endParaRPr lang="ja-JP" altLang="en-US" sz="800">
              <a:latin typeface="Arial" charset="0"/>
            </a:endParaRPr>
          </a:p>
        </p:txBody>
      </p:sp>
      <p:pic>
        <p:nvPicPr>
          <p:cNvPr id="79" name="Picture 149" descr="C:\Users\Ex-Image-L\Desktop\ワードテンプレート\matsuo_logo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2745541" y="252414"/>
            <a:ext cx="1581150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" name="Text Box 74"/>
          <p:cNvSpPr txBox="1">
            <a:spLocks noChangeArrowheads="1"/>
          </p:cNvSpPr>
          <p:nvPr userDrawn="1"/>
        </p:nvSpPr>
        <p:spPr bwMode="auto">
          <a:xfrm>
            <a:off x="2565166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1200" smtClean="0">
                <a:latin typeface="Arial Black" pitchFamily="34" charset="0"/>
              </a:rPr>
              <a:t>（</a:t>
            </a:r>
            <a:r>
              <a:rPr lang="en-US" altLang="ja-JP" sz="1200" smtClean="0">
                <a:latin typeface="Arial Black" pitchFamily="34" charset="0"/>
              </a:rPr>
              <a:t>D</a:t>
            </a:r>
            <a:r>
              <a:rPr lang="ja-JP" altLang="en-US" sz="1200" smtClean="0">
                <a:latin typeface="Arial Black" pitchFamily="34" charset="0"/>
              </a:rPr>
              <a:t>）</a:t>
            </a:r>
            <a:r>
              <a:rPr lang="en-US" altLang="ja-JP" sz="1200" smtClean="0">
                <a:latin typeface="Arial Black" pitchFamily="34" charset="0"/>
              </a:rPr>
              <a:t>90mm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83" name="Text Box 74"/>
          <p:cNvSpPr txBox="1">
            <a:spLocks noChangeArrowheads="1"/>
          </p:cNvSpPr>
          <p:nvPr userDrawn="1"/>
        </p:nvSpPr>
        <p:spPr bwMode="auto">
          <a:xfrm>
            <a:off x="12529566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1200" smtClean="0">
                <a:latin typeface="Arial Black" pitchFamily="34" charset="0"/>
              </a:rPr>
              <a:t>（</a:t>
            </a:r>
            <a:r>
              <a:rPr lang="en-US" altLang="ja-JP" sz="1200" smtClean="0">
                <a:latin typeface="Arial Black" pitchFamily="34" charset="0"/>
              </a:rPr>
              <a:t>A</a:t>
            </a:r>
            <a:r>
              <a:rPr lang="ja-JP" altLang="en-US" sz="1200" smtClean="0">
                <a:latin typeface="Arial Black" pitchFamily="34" charset="0"/>
              </a:rPr>
              <a:t>） </a:t>
            </a:r>
            <a:r>
              <a:rPr lang="en-US" altLang="ja-JP" sz="1200" smtClean="0">
                <a:latin typeface="Arial Black" pitchFamily="34" charset="0"/>
              </a:rPr>
              <a:t>90mm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85" name="Text Box 155"/>
          <p:cNvSpPr txBox="1">
            <a:spLocks noChangeArrowheads="1"/>
          </p:cNvSpPr>
          <p:nvPr userDrawn="1"/>
        </p:nvSpPr>
        <p:spPr bwMode="auto">
          <a:xfrm>
            <a:off x="1439864" y="11395074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1993" tIns="71993" rIns="71993" bIns="71993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透過性や半透明、パターンなどは正常に変換出来ない場合があります。　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altLang="en-US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pic>
        <p:nvPicPr>
          <p:cNvPr id="25" name="図 24" descr="名称未設定 1.bmp"/>
          <p:cNvPicPr/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6636218" y="93736"/>
            <a:ext cx="1130481" cy="979715"/>
          </a:xfrm>
          <a:prstGeom prst="rect">
            <a:avLst/>
          </a:prstGeom>
        </p:spPr>
      </p:pic>
      <p:pic>
        <p:nvPicPr>
          <p:cNvPr id="26" name="図 25" descr="名称未設定 1.bmp"/>
          <p:cNvPicPr/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7930022" y="395416"/>
            <a:ext cx="508907" cy="640080"/>
          </a:xfrm>
          <a:prstGeom prst="rect">
            <a:avLst/>
          </a:prstGeom>
        </p:spPr>
      </p:pic>
      <p:pic>
        <p:nvPicPr>
          <p:cNvPr id="27" name="図 26" descr="名称未設定 1.bmp"/>
          <p:cNvPicPr/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8555996" y="87627"/>
            <a:ext cx="795020" cy="914400"/>
          </a:xfrm>
          <a:prstGeom prst="rect">
            <a:avLst/>
          </a:prstGeom>
        </p:spPr>
      </p:pic>
      <p:sp>
        <p:nvSpPr>
          <p:cNvPr id="29" name="Line 204"/>
          <p:cNvSpPr>
            <a:spLocks noChangeShapeType="1"/>
          </p:cNvSpPr>
          <p:nvPr userDrawn="1"/>
        </p:nvSpPr>
        <p:spPr bwMode="auto">
          <a:xfrm>
            <a:off x="4680000" y="1331913"/>
            <a:ext cx="0" cy="946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1" name="Text Box 74"/>
          <p:cNvSpPr txBox="1">
            <a:spLocks noChangeArrowheads="1"/>
          </p:cNvSpPr>
          <p:nvPr userDrawn="1"/>
        </p:nvSpPr>
        <p:spPr bwMode="auto">
          <a:xfrm>
            <a:off x="9145190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1200" smtClean="0">
                <a:latin typeface="Arial Black" pitchFamily="34" charset="0"/>
              </a:rPr>
              <a:t>（</a:t>
            </a:r>
            <a:r>
              <a:rPr lang="en-US" altLang="ja-JP" sz="1200" smtClean="0">
                <a:latin typeface="Arial Black" pitchFamily="34" charset="0"/>
              </a:rPr>
              <a:t>B</a:t>
            </a:r>
            <a:r>
              <a:rPr lang="ja-JP" altLang="en-US" sz="1200" smtClean="0">
                <a:latin typeface="Arial Black" pitchFamily="34" charset="0"/>
              </a:rPr>
              <a:t>） </a:t>
            </a:r>
            <a:r>
              <a:rPr lang="en-US" altLang="ja-JP" sz="1200" smtClean="0">
                <a:latin typeface="Arial Black" pitchFamily="34" charset="0"/>
              </a:rPr>
              <a:t>92mm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34" name="Text Box 74"/>
          <p:cNvSpPr txBox="1">
            <a:spLocks noChangeArrowheads="1"/>
          </p:cNvSpPr>
          <p:nvPr userDrawn="1"/>
        </p:nvSpPr>
        <p:spPr bwMode="auto">
          <a:xfrm>
            <a:off x="5832822" y="1044575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1200" smtClean="0">
                <a:latin typeface="Arial Black" pitchFamily="34" charset="0"/>
              </a:rPr>
              <a:t>（</a:t>
            </a:r>
            <a:r>
              <a:rPr lang="en-US" altLang="ja-JP" sz="1200" smtClean="0">
                <a:latin typeface="Arial Black" pitchFamily="34" charset="0"/>
              </a:rPr>
              <a:t>C</a:t>
            </a:r>
            <a:r>
              <a:rPr lang="ja-JP" altLang="en-US" sz="1200" smtClean="0">
                <a:latin typeface="Arial Black" pitchFamily="34" charset="0"/>
              </a:rPr>
              <a:t>） </a:t>
            </a:r>
            <a:r>
              <a:rPr lang="en-US" altLang="ja-JP" sz="1200" smtClean="0">
                <a:latin typeface="Arial Black" pitchFamily="34" charset="0"/>
              </a:rPr>
              <a:t>92mm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35" name="Line 204"/>
          <p:cNvSpPr>
            <a:spLocks noChangeShapeType="1"/>
          </p:cNvSpPr>
          <p:nvPr userDrawn="1"/>
        </p:nvSpPr>
        <p:spPr bwMode="auto">
          <a:xfrm>
            <a:off x="11304000" y="1331913"/>
            <a:ext cx="0" cy="946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026" name="Text Box 2"/>
          <p:cNvSpPr txBox="1">
            <a:spLocks noChangeArrowheads="1"/>
          </p:cNvSpPr>
          <p:nvPr userDrawn="1"/>
        </p:nvSpPr>
        <p:spPr bwMode="auto">
          <a:xfrm>
            <a:off x="4283100" y="212725"/>
            <a:ext cx="1909762" cy="581025"/>
          </a:xfrm>
          <a:prstGeom prst="rect">
            <a:avLst/>
          </a:prstGeom>
          <a:solidFill>
            <a:srgbClr val="FFFFFF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vert="horz" wrap="square" lIns="720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このレイアウトは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観音折です。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37" name="図 36" descr="ori_kannon.gif"/>
          <p:cNvPicPr/>
          <p:nvPr userDrawn="1"/>
        </p:nvPicPr>
        <p:blipFill>
          <a:blip r:embed="rId17" cstate="print"/>
          <a:stretch>
            <a:fillRect/>
          </a:stretch>
        </p:blipFill>
        <p:spPr>
          <a:xfrm>
            <a:off x="4359254" y="241519"/>
            <a:ext cx="634093" cy="535578"/>
          </a:xfrm>
          <a:prstGeom prst="rect">
            <a:avLst/>
          </a:prstGeom>
        </p:spPr>
      </p:pic>
      <p:sp>
        <p:nvSpPr>
          <p:cNvPr id="38" name="Text Box 74"/>
          <p:cNvSpPr txBox="1">
            <a:spLocks noChangeArrowheads="1"/>
          </p:cNvSpPr>
          <p:nvPr userDrawn="1"/>
        </p:nvSpPr>
        <p:spPr bwMode="auto">
          <a:xfrm>
            <a:off x="10767966" y="922999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39" name="Text Box 74"/>
          <p:cNvSpPr txBox="1">
            <a:spLocks noChangeArrowheads="1"/>
          </p:cNvSpPr>
          <p:nvPr userDrawn="1"/>
        </p:nvSpPr>
        <p:spPr bwMode="auto">
          <a:xfrm>
            <a:off x="4156878" y="922999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535133" algn="ctr" defTabSz="1605399" rtl="0" fontAlgn="base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070266" algn="ctr" defTabSz="1605399" rtl="0" fontAlgn="base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605399" algn="ctr" defTabSz="1605399" rtl="0" fontAlgn="base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140530" algn="ctr" defTabSz="1605399" rtl="0" fontAlgn="base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600302" indent="-600302" algn="l" defTabSz="1603899" rtl="0" eaLnBrk="0" fontAlgn="base" hangingPunct="0">
        <a:spcBef>
          <a:spcPct val="20000"/>
        </a:spcBef>
        <a:spcAft>
          <a:spcPct val="0"/>
        </a:spcAft>
        <a:buChar char="•"/>
        <a:defRPr kumimoji="1" sz="5600">
          <a:solidFill>
            <a:schemeClr val="tx1"/>
          </a:solidFill>
          <a:latin typeface="+mn-lt"/>
          <a:ea typeface="+mn-ea"/>
          <a:cs typeface="+mn-cs"/>
        </a:defRPr>
      </a:lvl1pPr>
      <a:lvl2pPr marL="1302819" indent="-499942" algn="l" defTabSz="1603899" rtl="0" eaLnBrk="0" fontAlgn="base" hangingPunct="0">
        <a:spcBef>
          <a:spcPct val="20000"/>
        </a:spcBef>
        <a:spcAft>
          <a:spcPct val="0"/>
        </a:spcAft>
        <a:buChar char="–"/>
        <a:defRPr kumimoji="1" sz="4900">
          <a:solidFill>
            <a:schemeClr val="tx1"/>
          </a:solidFill>
          <a:latin typeface="+mn-lt"/>
          <a:ea typeface="+mn-ea"/>
        </a:defRPr>
      </a:lvl2pPr>
      <a:lvl3pPr marL="2005339" indent="-399581" algn="l" defTabSz="1603899" rtl="0" eaLnBrk="0" fontAlgn="base" hangingPunct="0">
        <a:spcBef>
          <a:spcPct val="20000"/>
        </a:spcBef>
        <a:spcAft>
          <a:spcPct val="0"/>
        </a:spcAft>
        <a:buChar char="•"/>
        <a:defRPr kumimoji="1" sz="4400">
          <a:solidFill>
            <a:schemeClr val="tx1"/>
          </a:solidFill>
          <a:latin typeface="+mn-lt"/>
          <a:ea typeface="+mn-ea"/>
        </a:defRPr>
      </a:lvl3pPr>
      <a:lvl4pPr marL="2810076" indent="-399581" algn="l" defTabSz="1603899" rtl="0" eaLnBrk="0" fontAlgn="base" hangingPunct="0">
        <a:spcBef>
          <a:spcPct val="20000"/>
        </a:spcBef>
        <a:spcAft>
          <a:spcPct val="0"/>
        </a:spcAft>
        <a:buChar char="–"/>
        <a:defRPr kumimoji="1" sz="3500">
          <a:solidFill>
            <a:schemeClr val="tx1"/>
          </a:solidFill>
          <a:latin typeface="+mn-lt"/>
          <a:ea typeface="+mn-ea"/>
        </a:defRPr>
      </a:lvl4pPr>
      <a:lvl5pPr marL="3612954" indent="-399581" algn="l" defTabSz="1603899" rtl="0" eaLnBrk="0" fontAlgn="base" hangingPunct="0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5pPr>
      <a:lvl6pPr marL="4149139" indent="-401350" algn="l" defTabSz="1605399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6pPr>
      <a:lvl7pPr marL="4684270" indent="-401350" algn="l" defTabSz="1605399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7pPr>
      <a:lvl8pPr marL="5219403" indent="-401350" algn="l" defTabSz="1605399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8pPr>
      <a:lvl9pPr marL="5754537" indent="-401350" algn="l" defTabSz="1605399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5133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70266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5399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40530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75664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10796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45928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81063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スライド 1</vt:lpstr>
    </vt:vector>
  </TitlesOfParts>
  <Company>matsuo-print.com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matsuo-print.com</cp:lastModifiedBy>
  <cp:revision>23</cp:revision>
  <dcterms:created xsi:type="dcterms:W3CDTF">2010-06-02T01:56:44Z</dcterms:created>
  <dcterms:modified xsi:type="dcterms:W3CDTF">2015-09-11T07:22:01Z</dcterms:modified>
</cp:coreProperties>
</file>