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49613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2">
          <p15:clr>
            <a:srgbClr val="A4A3A4"/>
          </p15:clr>
        </p15:guide>
        <p15:guide id="2" pos="5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69" d="100"/>
          <a:sy n="69" d="100"/>
        </p:scale>
        <p:origin x="540" y="48"/>
      </p:cViewPr>
      <p:guideLst>
        <p:guide orient="horz" pos="3822"/>
        <p:guide pos="5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5757" y="3768936"/>
            <a:ext cx="13558104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3377" y="6875578"/>
            <a:ext cx="11164729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8416" y="485188"/>
            <a:ext cx="14354652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98416" y="2831773"/>
            <a:ext cx="14354652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65803" y="485186"/>
            <a:ext cx="3587265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98417" y="485186"/>
            <a:ext cx="10588304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8416" y="485188"/>
            <a:ext cx="14354652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98416" y="2831773"/>
            <a:ext cx="14354652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9182" y="7796134"/>
            <a:ext cx="13558104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59182" y="5143312"/>
            <a:ext cx="13558104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8416" y="485188"/>
            <a:ext cx="14354652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98420" y="2831773"/>
            <a:ext cx="7086852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64352" y="2831773"/>
            <a:ext cx="7088716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8416" y="485188"/>
            <a:ext cx="14354652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98414" y="2715551"/>
            <a:ext cx="7045813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98414" y="3848257"/>
            <a:ext cx="7045813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01660" y="2715551"/>
            <a:ext cx="7051408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01660" y="3848257"/>
            <a:ext cx="7051408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8416" y="485188"/>
            <a:ext cx="14354652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8416" y="483342"/>
            <a:ext cx="5245651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36209" y="483338"/>
            <a:ext cx="8916859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98416" y="2538453"/>
            <a:ext cx="5245651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6499" y="8493469"/>
            <a:ext cx="9569768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26499" y="1084748"/>
            <a:ext cx="9569768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26499" y="9495197"/>
            <a:ext cx="9569768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44"/>
          <p:cNvSpPr>
            <a:spLocks noChangeShapeType="1"/>
          </p:cNvSpPr>
          <p:nvPr userDrawn="1"/>
        </p:nvSpPr>
        <p:spPr bwMode="auto">
          <a:xfrm>
            <a:off x="58068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44"/>
          <p:cNvSpPr>
            <a:spLocks noChangeShapeType="1"/>
          </p:cNvSpPr>
          <p:nvPr userDrawn="1"/>
        </p:nvSpPr>
        <p:spPr bwMode="auto">
          <a:xfrm>
            <a:off x="101772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38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Line 203"/>
          <p:cNvSpPr>
            <a:spLocks noChangeShapeType="1"/>
          </p:cNvSpPr>
          <p:nvPr userDrawn="1"/>
        </p:nvSpPr>
        <p:spPr bwMode="auto">
          <a:xfrm>
            <a:off x="101772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9" name="Line 204"/>
          <p:cNvSpPr>
            <a:spLocks noChangeShapeType="1"/>
          </p:cNvSpPr>
          <p:nvPr userDrawn="1"/>
        </p:nvSpPr>
        <p:spPr bwMode="auto">
          <a:xfrm>
            <a:off x="58068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Text Box 74"/>
          <p:cNvSpPr txBox="1">
            <a:spLocks noChangeArrowheads="1"/>
          </p:cNvSpPr>
          <p:nvPr userDrawn="1"/>
        </p:nvSpPr>
        <p:spPr bwMode="auto">
          <a:xfrm>
            <a:off x="527001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1" name="Text Box 75"/>
          <p:cNvSpPr txBox="1">
            <a:spLocks noChangeArrowheads="1"/>
          </p:cNvSpPr>
          <p:nvPr userDrawn="1"/>
        </p:nvSpPr>
        <p:spPr bwMode="auto">
          <a:xfrm>
            <a:off x="961729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2" name="AutoShape 99"/>
          <p:cNvSpPr>
            <a:spLocks noChangeArrowheads="1"/>
          </p:cNvSpPr>
          <p:nvPr userDrawn="1"/>
        </p:nvSpPr>
        <p:spPr bwMode="auto">
          <a:xfrm>
            <a:off x="14920135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3" name="AutoShape 100"/>
          <p:cNvSpPr>
            <a:spLocks noChangeArrowheads="1"/>
          </p:cNvSpPr>
          <p:nvPr userDrawn="1"/>
        </p:nvSpPr>
        <p:spPr bwMode="auto">
          <a:xfrm>
            <a:off x="14854012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4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B4 </a:t>
            </a:r>
            <a:r>
              <a:rPr lang="ja-JP" altLang="en-US" sz="1800" dirty="0">
                <a:latin typeface="Arial" charset="0"/>
              </a:rPr>
              <a:t>外</a:t>
            </a:r>
            <a:r>
              <a:rPr lang="en-US" altLang="ja-JP" sz="1800" dirty="0">
                <a:latin typeface="Arial" charset="0"/>
              </a:rPr>
              <a:t>3</a:t>
            </a:r>
            <a:r>
              <a:rPr lang="ja-JP" altLang="en-US" sz="1800" dirty="0">
                <a:latin typeface="Arial" charset="0"/>
              </a:rPr>
              <a:t>つ折　（</a:t>
            </a:r>
            <a:r>
              <a:rPr lang="en-US" altLang="ja-JP" sz="1800" dirty="0">
                <a:latin typeface="Arial" charset="0"/>
              </a:rPr>
              <a:t>Z</a:t>
            </a:r>
            <a:r>
              <a:rPr lang="ja-JP" altLang="en-US" sz="1800" dirty="0">
                <a:latin typeface="Arial" charset="0"/>
              </a:rPr>
              <a:t>折）</a:t>
            </a:r>
            <a:endParaRPr lang="en-US" altLang="ja-JP" sz="1800" dirty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364×257mm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121.33×257mm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295347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121.33mm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7427185" y="1025922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121.33mm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1180904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121.33mm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86" name="Picture 2" descr="C:\Users\Ex-Image-L\Desktop\ワードテンプレート\ori_z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76290" y="215900"/>
            <a:ext cx="4397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Text Box 104"/>
          <p:cNvSpPr txBox="1">
            <a:spLocks noChangeArrowheads="1"/>
          </p:cNvSpPr>
          <p:nvPr userDrawn="1"/>
        </p:nvSpPr>
        <p:spPr bwMode="auto">
          <a:xfrm>
            <a:off x="4104853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外３つ折（Ｚ折）用です。</a:t>
            </a: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9031" y="92939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亮 松尾</cp:lastModifiedBy>
  <cp:revision>22</cp:revision>
  <dcterms:created xsi:type="dcterms:W3CDTF">2010-06-02T01:56:44Z</dcterms:created>
  <dcterms:modified xsi:type="dcterms:W3CDTF">2025-08-29T07:31:34Z</dcterms:modified>
</cp:coreProperties>
</file>