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4961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24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51" d="100"/>
          <a:sy n="51" d="100"/>
        </p:scale>
        <p:origin x="2082" y="-198"/>
      </p:cViewPr>
      <p:guideLst>
        <p:guide orient="horz" pos="5024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2" y="4954404"/>
            <a:ext cx="10313983" cy="3419332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2" y="9038195"/>
            <a:ext cx="8493283" cy="4076525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7799"/>
            <a:ext cx="10919938" cy="266028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22467"/>
            <a:ext cx="10919938" cy="10524756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2" y="637796"/>
            <a:ext cx="2728921" cy="13609430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6" y="637796"/>
            <a:ext cx="8054783" cy="13609430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7799"/>
            <a:ext cx="10919938" cy="266028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22467"/>
            <a:ext cx="10919938" cy="10524756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48300"/>
            <a:ext cx="10313983" cy="3169555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61069"/>
            <a:ext cx="10313983" cy="348723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7799"/>
            <a:ext cx="10919938" cy="266028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22467"/>
            <a:ext cx="5391142" cy="1052475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2" y="3722467"/>
            <a:ext cx="5392561" cy="1052475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7799"/>
            <a:ext cx="10919938" cy="266028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4" y="3569691"/>
            <a:ext cx="5359923" cy="148898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4" y="5058673"/>
            <a:ext cx="5359923" cy="91885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3" y="3569691"/>
            <a:ext cx="5364179" cy="148898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3" y="5058673"/>
            <a:ext cx="5364179" cy="91885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7799"/>
            <a:ext cx="10919938" cy="266028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6" y="635372"/>
            <a:ext cx="3990495" cy="2701517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8" y="635367"/>
            <a:ext cx="6783275" cy="1361185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6" y="3336889"/>
            <a:ext cx="3990495" cy="1091034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64972"/>
            <a:ext cx="7279958" cy="1316810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5940"/>
            <a:ext cx="7279958" cy="9569283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481779"/>
            <a:ext cx="7279958" cy="1872145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Line 1"/>
          <p:cNvSpPr>
            <a:spLocks noChangeShapeType="1"/>
          </p:cNvSpPr>
          <p:nvPr userDrawn="1"/>
        </p:nvSpPr>
        <p:spPr bwMode="auto">
          <a:xfrm>
            <a:off x="1079498" y="58068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1"/>
          <p:cNvSpPr>
            <a:spLocks noChangeShapeType="1"/>
          </p:cNvSpPr>
          <p:nvPr userDrawn="1"/>
        </p:nvSpPr>
        <p:spPr bwMode="auto">
          <a:xfrm>
            <a:off x="1079498" y="101772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58068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11034662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dirty="0">
                <a:latin typeface="Arial" charset="0"/>
              </a:rPr>
              <a:t>B4 </a:t>
            </a:r>
            <a:r>
              <a:rPr lang="ja-JP" altLang="en-US" sz="1800" dirty="0">
                <a:latin typeface="Arial" charset="0"/>
              </a:rPr>
              <a:t>外</a:t>
            </a:r>
            <a:r>
              <a:rPr lang="en-US" altLang="ja-JP" sz="1800" dirty="0">
                <a:latin typeface="Arial" charset="0"/>
              </a:rPr>
              <a:t>3</a:t>
            </a:r>
            <a:r>
              <a:rPr lang="ja-JP" altLang="en-US" sz="1800" dirty="0">
                <a:latin typeface="Arial" charset="0"/>
              </a:rPr>
              <a:t>つ折</a:t>
            </a:r>
            <a:r>
              <a:rPr lang="ja-JP" altLang="en-US" sz="1800" baseline="0" dirty="0">
                <a:latin typeface="Arial" charset="0"/>
              </a:rPr>
              <a:t> </a:t>
            </a:r>
            <a:r>
              <a:rPr lang="ja-JP" altLang="en-US" sz="1800" dirty="0">
                <a:latin typeface="Arial" charset="0"/>
              </a:rPr>
              <a:t>（</a:t>
            </a:r>
            <a:r>
              <a:rPr lang="en-US" altLang="ja-JP" sz="1800" dirty="0">
                <a:latin typeface="Arial" charset="0"/>
              </a:rPr>
              <a:t>Z</a:t>
            </a:r>
            <a:r>
              <a:rPr lang="ja-JP" altLang="en-US" sz="1800" dirty="0">
                <a:latin typeface="Arial" charset="0"/>
              </a:rPr>
              <a:t>折）</a:t>
            </a:r>
            <a:endParaRPr lang="en-US" altLang="ja-JP" sz="1800" dirty="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257×363mm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257×121.33mm</a:t>
            </a: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Line 204"/>
          <p:cNvSpPr>
            <a:spLocks noChangeShapeType="1"/>
          </p:cNvSpPr>
          <p:nvPr userDrawn="1"/>
        </p:nvSpPr>
        <p:spPr bwMode="auto">
          <a:xfrm>
            <a:off x="1332000" y="101772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Text Box 2"/>
          <p:cNvSpPr txBox="1">
            <a:spLocks noChangeArrowheads="1"/>
          </p:cNvSpPr>
          <p:nvPr userDrawn="1"/>
        </p:nvSpPr>
        <p:spPr bwMode="auto">
          <a:xfrm>
            <a:off x="4211538" y="161925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3" name="図 62" descr="C:\Users\Ex-Image-L\Desktop\ワードテンプレート\ori_z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509" y="185210"/>
            <a:ext cx="426053" cy="53019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Text Box 99"/>
          <p:cNvSpPr txBox="1">
            <a:spLocks noChangeArrowheads="1"/>
          </p:cNvSpPr>
          <p:nvPr userDrawn="1"/>
        </p:nvSpPr>
        <p:spPr bwMode="auto">
          <a:xfrm>
            <a:off x="469661" y="3654326"/>
            <a:ext cx="77228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121.33mm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1458119" y="738758"/>
            <a:ext cx="2579688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257mm×363mm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5" name="Text Box 99"/>
          <p:cNvSpPr txBox="1">
            <a:spLocks noChangeArrowheads="1"/>
          </p:cNvSpPr>
          <p:nvPr userDrawn="1"/>
        </p:nvSpPr>
        <p:spPr bwMode="auto">
          <a:xfrm>
            <a:off x="469661" y="8005092"/>
            <a:ext cx="77228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121.33mm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6" name="Text Box 99"/>
          <p:cNvSpPr txBox="1">
            <a:spLocks noChangeArrowheads="1"/>
          </p:cNvSpPr>
          <p:nvPr userDrawn="1"/>
        </p:nvSpPr>
        <p:spPr bwMode="auto">
          <a:xfrm>
            <a:off x="469661" y="12295286"/>
            <a:ext cx="772286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121.33mm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7" name="Text Box 108"/>
          <p:cNvSpPr txBox="1">
            <a:spLocks noChangeArrowheads="1"/>
          </p:cNvSpPr>
          <p:nvPr userDrawn="1"/>
        </p:nvSpPr>
        <p:spPr bwMode="auto">
          <a:xfrm>
            <a:off x="222250" y="5700034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" name="Text Box 108"/>
          <p:cNvSpPr txBox="1">
            <a:spLocks noChangeArrowheads="1"/>
          </p:cNvSpPr>
          <p:nvPr userDrawn="1"/>
        </p:nvSpPr>
        <p:spPr bwMode="auto">
          <a:xfrm>
            <a:off x="222250" y="10047383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033" y="146440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亮 松尾</cp:lastModifiedBy>
  <cp:revision>28</cp:revision>
  <dcterms:created xsi:type="dcterms:W3CDTF">2010-06-02T01:56:44Z</dcterms:created>
  <dcterms:modified xsi:type="dcterms:W3CDTF">2025-08-29T07:40:22Z</dcterms:modified>
</cp:coreProperties>
</file>