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5986125" cy="12133263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33394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68647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603899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139152" indent="1859" algn="l" rtl="0" fontAlgn="base">
      <a:spcBef>
        <a:spcPct val="0"/>
      </a:spcBef>
      <a:spcAft>
        <a:spcPct val="0"/>
      </a:spcAft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676263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211515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746768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282021" algn="l" defTabSz="1070505" rtl="0" eaLnBrk="1" latinLnBrk="0" hangingPunct="1">
      <a:defRPr kumimoji="1" sz="3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22">
          <p15:clr>
            <a:srgbClr val="A4A3A4"/>
          </p15:clr>
        </p15:guide>
        <p15:guide id="2" pos="50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63" d="100"/>
          <a:sy n="63" d="100"/>
        </p:scale>
        <p:origin x="1566" y="96"/>
      </p:cViewPr>
      <p:guideLst>
        <p:guide orient="horz" pos="3822"/>
        <p:guide pos="5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98494" y="3768936"/>
            <a:ext cx="13589141" cy="2601170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398856" y="6875577"/>
            <a:ext cx="11190287" cy="3101113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 algn="ctr">
              <a:buNone/>
              <a:defRPr/>
            </a:lvl1pPr>
            <a:lvl2pPr marL="535133" indent="0" algn="ctr">
              <a:buNone/>
              <a:defRPr/>
            </a:lvl2pPr>
            <a:lvl3pPr marL="1070266" indent="0" algn="ctr">
              <a:buNone/>
              <a:defRPr/>
            </a:lvl3pPr>
            <a:lvl4pPr marL="1605399" indent="0" algn="ctr">
              <a:buNone/>
              <a:defRPr/>
            </a:lvl4pPr>
            <a:lvl5pPr marL="2140530" indent="0" algn="ctr">
              <a:buNone/>
              <a:defRPr/>
            </a:lvl5pPr>
            <a:lvl6pPr marL="2675664" indent="0" algn="ctr">
              <a:buNone/>
              <a:defRPr/>
            </a:lvl6pPr>
            <a:lvl7pPr marL="3210796" indent="0" algn="ctr">
              <a:buNone/>
              <a:defRPr/>
            </a:lvl7pPr>
            <a:lvl8pPr marL="3745928" indent="0" algn="ctr">
              <a:buNone/>
              <a:defRPr/>
            </a:lvl8pPr>
            <a:lvl9pPr marL="428106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592279" y="485185"/>
            <a:ext cx="3595477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800244" y="485185"/>
            <a:ext cx="10612543" cy="10353029"/>
          </a:xfrm>
          <a:prstGeom prst="rect">
            <a:avLst/>
          </a:prstGeom>
        </p:spPr>
        <p:txBody>
          <a:bodyPr vert="eaVert"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00243" y="2831772"/>
            <a:ext cx="14387513" cy="8006441"/>
          </a:xfrm>
          <a:prstGeom prst="rect">
            <a:avLst/>
          </a:prstGeom>
        </p:spPr>
        <p:txBody>
          <a:bodyPr lIns="107027" tIns="53513" rIns="107027" bIns="5351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62064" y="7796134"/>
            <a:ext cx="13589141" cy="2411158"/>
          </a:xfrm>
          <a:prstGeom prst="rect">
            <a:avLst/>
          </a:prstGeom>
        </p:spPr>
        <p:txBody>
          <a:bodyPr lIns="107027" tIns="53513" rIns="107027" bIns="53513" anchor="t"/>
          <a:lstStyle>
            <a:lvl1pPr algn="l">
              <a:defRPr sz="47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262064" y="5143312"/>
            <a:ext cx="13589141" cy="2652826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300"/>
            </a:lvl1pPr>
            <a:lvl2pPr marL="535133" indent="0">
              <a:buNone/>
              <a:defRPr sz="2100"/>
            </a:lvl2pPr>
            <a:lvl3pPr marL="1070266" indent="0">
              <a:buNone/>
              <a:defRPr sz="1900"/>
            </a:lvl3pPr>
            <a:lvl4pPr marL="1605399" indent="0">
              <a:buNone/>
              <a:defRPr sz="1600"/>
            </a:lvl4pPr>
            <a:lvl5pPr marL="2140530" indent="0">
              <a:buNone/>
              <a:defRPr sz="1600"/>
            </a:lvl5pPr>
            <a:lvl6pPr marL="2675664" indent="0">
              <a:buNone/>
              <a:defRPr sz="1600"/>
            </a:lvl6pPr>
            <a:lvl7pPr marL="3210796" indent="0">
              <a:buNone/>
              <a:defRPr sz="1600"/>
            </a:lvl7pPr>
            <a:lvl8pPr marL="3745928" indent="0">
              <a:buNone/>
              <a:defRPr sz="1600"/>
            </a:lvl8pPr>
            <a:lvl9pPr marL="4281063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800247" y="2831772"/>
            <a:ext cx="7103075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82813" y="2831772"/>
            <a:ext cx="7104944" cy="8006441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00242" y="2715551"/>
            <a:ext cx="7061942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800242" y="3848257"/>
            <a:ext cx="7061942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8120206" y="2715551"/>
            <a:ext cx="7067550" cy="1132709"/>
          </a:xfrm>
          <a:prstGeom prst="rect">
            <a:avLst/>
          </a:prstGeom>
        </p:spPr>
        <p:txBody>
          <a:bodyPr lIns="107027" tIns="53513" rIns="107027" bIns="53513" anchor="b"/>
          <a:lstStyle>
            <a:lvl1pPr marL="0" indent="0">
              <a:buNone/>
              <a:defRPr sz="2800" b="1"/>
            </a:lvl1pPr>
            <a:lvl2pPr marL="535133" indent="0">
              <a:buNone/>
              <a:defRPr sz="2300" b="1"/>
            </a:lvl2pPr>
            <a:lvl3pPr marL="1070266" indent="0">
              <a:buNone/>
              <a:defRPr sz="2100" b="1"/>
            </a:lvl3pPr>
            <a:lvl4pPr marL="1605399" indent="0">
              <a:buNone/>
              <a:defRPr sz="1900" b="1"/>
            </a:lvl4pPr>
            <a:lvl5pPr marL="2140530" indent="0">
              <a:buNone/>
              <a:defRPr sz="1900" b="1"/>
            </a:lvl5pPr>
            <a:lvl6pPr marL="2675664" indent="0">
              <a:buNone/>
              <a:defRPr sz="1900" b="1"/>
            </a:lvl6pPr>
            <a:lvl7pPr marL="3210796" indent="0">
              <a:buNone/>
              <a:defRPr sz="1900" b="1"/>
            </a:lvl7pPr>
            <a:lvl8pPr marL="3745928" indent="0">
              <a:buNone/>
              <a:defRPr sz="1900" b="1"/>
            </a:lvl8pPr>
            <a:lvl9pPr marL="4281063" indent="0">
              <a:buNone/>
              <a:defRPr sz="19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8120206" y="3848257"/>
            <a:ext cx="7067550" cy="6989956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5188"/>
            <a:ext cx="14387513" cy="2023748"/>
          </a:xfrm>
          <a:prstGeom prst="rect">
            <a:avLst/>
          </a:prstGeom>
        </p:spPr>
        <p:txBody>
          <a:bodyPr lIns="107027" tIns="53513" rIns="107027" bIns="5351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0243" y="483342"/>
            <a:ext cx="5257659" cy="2055110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250485" y="483338"/>
            <a:ext cx="8937272" cy="10354874"/>
          </a:xfrm>
          <a:prstGeom prst="rect">
            <a:avLst/>
          </a:prstGeom>
        </p:spPr>
        <p:txBody>
          <a:bodyPr lIns="107027" tIns="53513" rIns="107027" bIns="53513"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00243" y="2538452"/>
            <a:ext cx="5257659" cy="8299765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33656" y="8493468"/>
            <a:ext cx="9591675" cy="1001729"/>
          </a:xfrm>
          <a:prstGeom prst="rect">
            <a:avLst/>
          </a:prstGeom>
        </p:spPr>
        <p:txBody>
          <a:bodyPr lIns="107027" tIns="53513" rIns="107027" bIns="53513" anchor="b"/>
          <a:lstStyle>
            <a:lvl1pPr algn="l">
              <a:defRPr sz="23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133656" y="1084747"/>
            <a:ext cx="9591675" cy="7279589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3700"/>
            </a:lvl1pPr>
            <a:lvl2pPr marL="535133" indent="0">
              <a:buNone/>
              <a:defRPr sz="3300"/>
            </a:lvl2pPr>
            <a:lvl3pPr marL="1070266" indent="0">
              <a:buNone/>
              <a:defRPr sz="2800"/>
            </a:lvl3pPr>
            <a:lvl4pPr marL="1605399" indent="0">
              <a:buNone/>
              <a:defRPr sz="2300"/>
            </a:lvl4pPr>
            <a:lvl5pPr marL="2140530" indent="0">
              <a:buNone/>
              <a:defRPr sz="2300"/>
            </a:lvl5pPr>
            <a:lvl6pPr marL="2675664" indent="0">
              <a:buNone/>
              <a:defRPr sz="2300"/>
            </a:lvl6pPr>
            <a:lvl7pPr marL="3210796" indent="0">
              <a:buNone/>
              <a:defRPr sz="2300"/>
            </a:lvl7pPr>
            <a:lvl8pPr marL="3745928" indent="0">
              <a:buNone/>
              <a:defRPr sz="2300"/>
            </a:lvl8pPr>
            <a:lvl9pPr marL="4281063" indent="0">
              <a:buNone/>
              <a:defRPr sz="23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133656" y="9495196"/>
            <a:ext cx="9591675" cy="1424187"/>
          </a:xfrm>
          <a:prstGeom prst="rect">
            <a:avLst/>
          </a:prstGeom>
        </p:spPr>
        <p:txBody>
          <a:bodyPr lIns="107027" tIns="53513" rIns="107027" bIns="53513"/>
          <a:lstStyle>
            <a:lvl1pPr marL="0" indent="0">
              <a:buNone/>
              <a:defRPr sz="1600"/>
            </a:lvl1pPr>
            <a:lvl2pPr marL="535133" indent="0">
              <a:buNone/>
              <a:defRPr sz="1400"/>
            </a:lvl2pPr>
            <a:lvl3pPr marL="1070266" indent="0">
              <a:buNone/>
              <a:defRPr sz="1200"/>
            </a:lvl3pPr>
            <a:lvl4pPr marL="1605399" indent="0">
              <a:buNone/>
              <a:defRPr sz="1100"/>
            </a:lvl4pPr>
            <a:lvl5pPr marL="2140530" indent="0">
              <a:buNone/>
              <a:defRPr sz="1100"/>
            </a:lvl5pPr>
            <a:lvl6pPr marL="2675664" indent="0">
              <a:buNone/>
              <a:defRPr sz="1100"/>
            </a:lvl6pPr>
            <a:lvl7pPr marL="3210796" indent="0">
              <a:buNone/>
              <a:defRPr sz="1100"/>
            </a:lvl7pPr>
            <a:lvl8pPr marL="3745928" indent="0">
              <a:buNone/>
              <a:defRPr sz="1100"/>
            </a:lvl8pPr>
            <a:lvl9pPr marL="4281063" indent="0">
              <a:buNone/>
              <a:defRPr sz="1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7"/>
          <p:cNvSpPr>
            <a:spLocks noChangeShapeType="1"/>
          </p:cNvSpPr>
          <p:nvPr userDrawn="1"/>
        </p:nvSpPr>
        <p:spPr bwMode="auto">
          <a:xfrm>
            <a:off x="11268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7"/>
          <p:cNvSpPr>
            <a:spLocks noChangeShapeType="1"/>
          </p:cNvSpPr>
          <p:nvPr userDrawn="1"/>
        </p:nvSpPr>
        <p:spPr bwMode="auto">
          <a:xfrm>
            <a:off x="4716000" y="1080000"/>
            <a:ext cx="0" cy="99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79500" y="6066000"/>
            <a:ext cx="138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Line 44"/>
          <p:cNvSpPr>
            <a:spLocks noChangeShapeType="1"/>
          </p:cNvSpPr>
          <p:nvPr userDrawn="1"/>
        </p:nvSpPr>
        <p:spPr bwMode="auto">
          <a:xfrm>
            <a:off x="7992000" y="1260000"/>
            <a:ext cx="0" cy="96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3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4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5" name="Line 6"/>
          <p:cNvSpPr>
            <a:spLocks noChangeShapeType="1"/>
          </p:cNvSpPr>
          <p:nvPr userDrawn="1"/>
        </p:nvSpPr>
        <p:spPr bwMode="auto">
          <a:xfrm>
            <a:off x="14544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6" name="Line 7"/>
          <p:cNvSpPr>
            <a:spLocks noChangeShapeType="1"/>
          </p:cNvSpPr>
          <p:nvPr userDrawn="1"/>
        </p:nvSpPr>
        <p:spPr bwMode="auto">
          <a:xfrm>
            <a:off x="14652000" y="1008063"/>
            <a:ext cx="0" cy="101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7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8" name="Line 1"/>
          <p:cNvSpPr>
            <a:spLocks noChangeShapeType="1"/>
          </p:cNvSpPr>
          <p:nvPr userDrawn="1"/>
        </p:nvSpPr>
        <p:spPr bwMode="auto">
          <a:xfrm>
            <a:off x="1008063" y="10800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9" name="Line 1"/>
          <p:cNvSpPr>
            <a:spLocks noChangeShapeType="1"/>
          </p:cNvSpPr>
          <p:nvPr userDrawn="1"/>
        </p:nvSpPr>
        <p:spPr bwMode="auto">
          <a:xfrm>
            <a:off x="1008063" y="10692000"/>
            <a:ext cx="1396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0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3320000" cy="94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3104000" cy="92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3" name="Line 204"/>
          <p:cNvSpPr>
            <a:spLocks noChangeShapeType="1"/>
          </p:cNvSpPr>
          <p:nvPr userDrawn="1"/>
        </p:nvSpPr>
        <p:spPr bwMode="auto">
          <a:xfrm>
            <a:off x="7992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4" name="Text Box 74"/>
          <p:cNvSpPr txBox="1">
            <a:spLocks noChangeArrowheads="1"/>
          </p:cNvSpPr>
          <p:nvPr userDrawn="1"/>
        </p:nvSpPr>
        <p:spPr bwMode="auto">
          <a:xfrm>
            <a:off x="7462573" y="109807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76" name="AutoShape 99"/>
          <p:cNvSpPr>
            <a:spLocks noChangeArrowheads="1"/>
          </p:cNvSpPr>
          <p:nvPr userDrawn="1"/>
        </p:nvSpPr>
        <p:spPr bwMode="auto">
          <a:xfrm>
            <a:off x="14894627" y="2754188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7" name="AutoShape 100"/>
          <p:cNvSpPr>
            <a:spLocks noChangeArrowheads="1"/>
          </p:cNvSpPr>
          <p:nvPr userDrawn="1"/>
        </p:nvSpPr>
        <p:spPr bwMode="auto">
          <a:xfrm>
            <a:off x="14844406" y="1962026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78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2503288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kumimoji="1" lang="en-US" altLang="ja-JP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B4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364×257mm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91×257mm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81" name="Text Box 74"/>
          <p:cNvSpPr txBox="1">
            <a:spLocks noChangeArrowheads="1"/>
          </p:cNvSpPr>
          <p:nvPr userDrawn="1"/>
        </p:nvSpPr>
        <p:spPr bwMode="auto">
          <a:xfrm>
            <a:off x="256516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3" name="Text Box 74"/>
          <p:cNvSpPr txBox="1">
            <a:spLocks noChangeArrowheads="1"/>
          </p:cNvSpPr>
          <p:nvPr userDrawn="1"/>
        </p:nvSpPr>
        <p:spPr bwMode="auto">
          <a:xfrm>
            <a:off x="12529566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85" name="Text Box 155"/>
          <p:cNvSpPr txBox="1">
            <a:spLocks noChangeArrowheads="1"/>
          </p:cNvSpPr>
          <p:nvPr userDrawn="1"/>
        </p:nvSpPr>
        <p:spPr bwMode="auto">
          <a:xfrm>
            <a:off x="1439864" y="1139507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9" name="Line 204"/>
          <p:cNvSpPr>
            <a:spLocks noChangeShapeType="1"/>
          </p:cNvSpPr>
          <p:nvPr userDrawn="1"/>
        </p:nvSpPr>
        <p:spPr bwMode="auto">
          <a:xfrm>
            <a:off x="4716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Text Box 74"/>
          <p:cNvSpPr txBox="1">
            <a:spLocks noChangeArrowheads="1"/>
          </p:cNvSpPr>
          <p:nvPr userDrawn="1"/>
        </p:nvSpPr>
        <p:spPr bwMode="auto">
          <a:xfrm>
            <a:off x="9145190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34" name="Text Box 74"/>
          <p:cNvSpPr txBox="1">
            <a:spLocks noChangeArrowheads="1"/>
          </p:cNvSpPr>
          <p:nvPr userDrawn="1"/>
        </p:nvSpPr>
        <p:spPr bwMode="auto">
          <a:xfrm>
            <a:off x="5832822" y="1044575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91mm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1268000" y="1331913"/>
            <a:ext cx="0" cy="946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 userDrawn="1"/>
        </p:nvSpPr>
        <p:spPr bwMode="auto">
          <a:xfrm>
            <a:off x="4283100" y="212725"/>
            <a:ext cx="1909762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Text Box 74"/>
          <p:cNvSpPr txBox="1">
            <a:spLocks noChangeArrowheads="1"/>
          </p:cNvSpPr>
          <p:nvPr userDrawn="1"/>
        </p:nvSpPr>
        <p:spPr bwMode="auto">
          <a:xfrm>
            <a:off x="10767966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sp>
        <p:nvSpPr>
          <p:cNvPr id="39" name="Text Box 74"/>
          <p:cNvSpPr txBox="1">
            <a:spLocks noChangeArrowheads="1"/>
          </p:cNvSpPr>
          <p:nvPr userDrawn="1"/>
        </p:nvSpPr>
        <p:spPr bwMode="auto">
          <a:xfrm>
            <a:off x="4177258" y="922999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40" name="図 39" descr="C:\Users\Win7-2\Desktop\ori_w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654" y="247015"/>
            <a:ext cx="682625" cy="527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図 31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6555" y="124937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603899" rtl="0" eaLnBrk="0" fontAlgn="base" hangingPunct="0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35133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70266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605399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140530" algn="ctr" defTabSz="1605399" rtl="0" fontAlgn="base">
        <a:spcBef>
          <a:spcPct val="0"/>
        </a:spcBef>
        <a:spcAft>
          <a:spcPct val="0"/>
        </a:spcAft>
        <a:defRPr kumimoji="1" sz="7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00302" indent="-600302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5600">
          <a:solidFill>
            <a:schemeClr val="tx1"/>
          </a:solidFill>
          <a:latin typeface="+mn-lt"/>
          <a:ea typeface="+mn-ea"/>
          <a:cs typeface="+mn-cs"/>
        </a:defRPr>
      </a:lvl1pPr>
      <a:lvl2pPr marL="1302819" indent="-499942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4900">
          <a:solidFill>
            <a:schemeClr val="tx1"/>
          </a:solidFill>
          <a:latin typeface="+mn-lt"/>
          <a:ea typeface="+mn-ea"/>
        </a:defRPr>
      </a:lvl2pPr>
      <a:lvl3pPr marL="2005339" indent="-399581" algn="l" defTabSz="1603899" rtl="0" eaLnBrk="0" fontAlgn="base" hangingPunct="0">
        <a:spcBef>
          <a:spcPct val="20000"/>
        </a:spcBef>
        <a:spcAft>
          <a:spcPct val="0"/>
        </a:spcAft>
        <a:buChar char="•"/>
        <a:defRPr kumimoji="1" sz="4400">
          <a:solidFill>
            <a:schemeClr val="tx1"/>
          </a:solidFill>
          <a:latin typeface="+mn-lt"/>
          <a:ea typeface="+mn-ea"/>
        </a:defRPr>
      </a:lvl3pPr>
      <a:lvl4pPr marL="2810076" indent="-399581" algn="l" defTabSz="1603899" rtl="0" eaLnBrk="0" fontAlgn="base" hangingPunct="0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612954" indent="-399581" algn="l" defTabSz="1603899" rtl="0" eaLnBrk="0" fontAlgn="base" hangingPunct="0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4149139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684270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5219403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754537" indent="-401350" algn="l" defTabSz="1605399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513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026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5399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0530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5664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0796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5928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063" algn="l" defTabSz="1070266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27</cp:revision>
  <dcterms:created xsi:type="dcterms:W3CDTF">2010-06-02T01:56:44Z</dcterms:created>
  <dcterms:modified xsi:type="dcterms:W3CDTF">2019-11-07T22:03:22Z</dcterms:modified>
</cp:coreProperties>
</file>