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33263" cy="15984538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701349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405142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2108934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812727" indent="2445" algn="l" rtl="0" fontAlgn="base">
      <a:spcBef>
        <a:spcPct val="0"/>
      </a:spcBef>
      <a:spcAft>
        <a:spcPct val="0"/>
      </a:spcAft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518963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4222755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926548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5630341" algn="l" defTabSz="1407585" rtl="0" eaLnBrk="1" latinLnBrk="0" hangingPunct="1">
      <a:defRPr kumimoji="1" sz="41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35" userDrawn="1">
          <p15:clr>
            <a:srgbClr val="A4A3A4"/>
          </p15:clr>
        </p15:guide>
        <p15:guide id="2" pos="382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48" d="100"/>
          <a:sy n="48" d="100"/>
        </p:scale>
        <p:origin x="2886" y="72"/>
      </p:cViewPr>
      <p:guideLst>
        <p:guide orient="horz" pos="5035"/>
        <p:guide pos="38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09642" y="4965253"/>
            <a:ext cx="10313983" cy="3426819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0703" y="9057987"/>
            <a:ext cx="8493283" cy="4085451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 algn="ctr">
              <a:buNone/>
              <a:defRPr/>
            </a:lvl1pPr>
            <a:lvl2pPr marL="703635" indent="0" algn="ctr">
              <a:buNone/>
              <a:defRPr/>
            </a:lvl2pPr>
            <a:lvl3pPr marL="1407271" indent="0" algn="ctr">
              <a:buNone/>
              <a:defRPr/>
            </a:lvl3pPr>
            <a:lvl4pPr marL="2110906" indent="0" algn="ctr">
              <a:buNone/>
              <a:defRPr/>
            </a:lvl4pPr>
            <a:lvl5pPr marL="2814539" indent="0" algn="ctr">
              <a:buNone/>
              <a:defRPr/>
            </a:lvl5pPr>
            <a:lvl6pPr marL="3518175" indent="0" algn="ctr">
              <a:buNone/>
              <a:defRPr/>
            </a:lvl6pPr>
            <a:lvl7pPr marL="4221809" indent="0" algn="ctr">
              <a:buNone/>
              <a:defRPr/>
            </a:lvl7pPr>
            <a:lvl8pPr marL="4925444" indent="0" algn="ctr">
              <a:buNone/>
              <a:defRPr/>
            </a:lvl8pPr>
            <a:lvl9pPr marL="5629081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196"/>
            <a:ext cx="10919938" cy="2666114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7374" y="3730618"/>
            <a:ext cx="10919938" cy="10547802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98393" y="639192"/>
            <a:ext cx="2728921" cy="13639231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7377" y="639192"/>
            <a:ext cx="8054783" cy="13639231"/>
          </a:xfrm>
          <a:prstGeom prst="rect">
            <a:avLst/>
          </a:prstGeom>
        </p:spPr>
        <p:txBody>
          <a:bodyPr vert="eaVert" lIns="140727" tIns="70363" rIns="140727" bIns="7036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196"/>
            <a:ext cx="10919938" cy="2666114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07374" y="3730618"/>
            <a:ext cx="10919938" cy="10547802"/>
          </a:xfrm>
          <a:prstGeom prst="rect">
            <a:avLst/>
          </a:prstGeom>
        </p:spPr>
        <p:txBody>
          <a:bodyPr lIns="140727" tIns="70363" rIns="140727" bIns="7036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57890" y="10270741"/>
            <a:ext cx="10313983" cy="3176495"/>
          </a:xfrm>
          <a:prstGeom prst="rect">
            <a:avLst/>
          </a:prstGeom>
        </p:spPr>
        <p:txBody>
          <a:bodyPr lIns="140727" tIns="70363" rIns="140727" bIns="70363" anchor="t"/>
          <a:lstStyle>
            <a:lvl1pPr algn="l">
              <a:defRPr sz="62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57890" y="6775874"/>
            <a:ext cx="10313983" cy="3494871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000"/>
            </a:lvl1pPr>
            <a:lvl2pPr marL="703635" indent="0">
              <a:buNone/>
              <a:defRPr sz="2800"/>
            </a:lvl2pPr>
            <a:lvl3pPr marL="1407271" indent="0">
              <a:buNone/>
              <a:defRPr sz="2500"/>
            </a:lvl3pPr>
            <a:lvl4pPr marL="2110906" indent="0">
              <a:buNone/>
              <a:defRPr sz="2100"/>
            </a:lvl4pPr>
            <a:lvl5pPr marL="2814539" indent="0">
              <a:buNone/>
              <a:defRPr sz="2100"/>
            </a:lvl5pPr>
            <a:lvl6pPr marL="3518175" indent="0">
              <a:buNone/>
              <a:defRPr sz="2100"/>
            </a:lvl6pPr>
            <a:lvl7pPr marL="4221809" indent="0">
              <a:buNone/>
              <a:defRPr sz="2100"/>
            </a:lvl7pPr>
            <a:lvl8pPr marL="4925444" indent="0">
              <a:buNone/>
              <a:defRPr sz="2100"/>
            </a:lvl8pPr>
            <a:lvl9pPr marL="5629081" indent="0">
              <a:buNone/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196"/>
            <a:ext cx="10919938" cy="2666114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7378" y="3730618"/>
            <a:ext cx="5391142" cy="10547802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300"/>
            </a:lvl1pPr>
            <a:lvl2pPr>
              <a:defRPr sz="3700"/>
            </a:lvl2pPr>
            <a:lvl3pPr>
              <a:defRPr sz="30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34753" y="3730618"/>
            <a:ext cx="5392561" cy="10547802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300"/>
            </a:lvl1pPr>
            <a:lvl2pPr>
              <a:defRPr sz="3700"/>
            </a:lvl2pPr>
            <a:lvl3pPr>
              <a:defRPr sz="30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196"/>
            <a:ext cx="10919938" cy="2666114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7374" y="3577508"/>
            <a:ext cx="5359923" cy="1492246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700" b="1"/>
            </a:lvl1pPr>
            <a:lvl2pPr marL="703635" indent="0">
              <a:buNone/>
              <a:defRPr sz="3000" b="1"/>
            </a:lvl2pPr>
            <a:lvl3pPr marL="1407271" indent="0">
              <a:buNone/>
              <a:defRPr sz="2800" b="1"/>
            </a:lvl3pPr>
            <a:lvl4pPr marL="2110906" indent="0">
              <a:buNone/>
              <a:defRPr sz="2500" b="1"/>
            </a:lvl4pPr>
            <a:lvl5pPr marL="2814539" indent="0">
              <a:buNone/>
              <a:defRPr sz="2500" b="1"/>
            </a:lvl5pPr>
            <a:lvl6pPr marL="3518175" indent="0">
              <a:buNone/>
              <a:defRPr sz="2500" b="1"/>
            </a:lvl6pPr>
            <a:lvl7pPr marL="4221809" indent="0">
              <a:buNone/>
              <a:defRPr sz="2500" b="1"/>
            </a:lvl7pPr>
            <a:lvl8pPr marL="4925444" indent="0">
              <a:buNone/>
              <a:defRPr sz="2500" b="1"/>
            </a:lvl8pPr>
            <a:lvl9pPr marL="5629081" indent="0">
              <a:buNone/>
              <a:defRPr sz="25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7374" y="5069751"/>
            <a:ext cx="5359923" cy="9208669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3700"/>
            </a:lvl1pPr>
            <a:lvl2pPr>
              <a:defRPr sz="30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63134" y="3577508"/>
            <a:ext cx="5364179" cy="1492246"/>
          </a:xfrm>
          <a:prstGeom prst="rect">
            <a:avLst/>
          </a:prstGeom>
        </p:spPr>
        <p:txBody>
          <a:bodyPr lIns="140727" tIns="70363" rIns="140727" bIns="70363" anchor="b"/>
          <a:lstStyle>
            <a:lvl1pPr marL="0" indent="0">
              <a:buNone/>
              <a:defRPr sz="3700" b="1"/>
            </a:lvl1pPr>
            <a:lvl2pPr marL="703635" indent="0">
              <a:buNone/>
              <a:defRPr sz="3000" b="1"/>
            </a:lvl2pPr>
            <a:lvl3pPr marL="1407271" indent="0">
              <a:buNone/>
              <a:defRPr sz="2800" b="1"/>
            </a:lvl3pPr>
            <a:lvl4pPr marL="2110906" indent="0">
              <a:buNone/>
              <a:defRPr sz="2500" b="1"/>
            </a:lvl4pPr>
            <a:lvl5pPr marL="2814539" indent="0">
              <a:buNone/>
              <a:defRPr sz="2500" b="1"/>
            </a:lvl5pPr>
            <a:lvl6pPr marL="3518175" indent="0">
              <a:buNone/>
              <a:defRPr sz="2500" b="1"/>
            </a:lvl6pPr>
            <a:lvl7pPr marL="4221809" indent="0">
              <a:buNone/>
              <a:defRPr sz="2500" b="1"/>
            </a:lvl7pPr>
            <a:lvl8pPr marL="4925444" indent="0">
              <a:buNone/>
              <a:defRPr sz="2500" b="1"/>
            </a:lvl8pPr>
            <a:lvl9pPr marL="5629081" indent="0">
              <a:buNone/>
              <a:defRPr sz="25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63134" y="5069751"/>
            <a:ext cx="5364179" cy="9208669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3700"/>
            </a:lvl1pPr>
            <a:lvl2pPr>
              <a:defRPr sz="30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4" y="639196"/>
            <a:ext cx="10919938" cy="2666114"/>
          </a:xfrm>
          <a:prstGeom prst="rect">
            <a:avLst/>
          </a:prstGeom>
        </p:spPr>
        <p:txBody>
          <a:bodyPr lIns="140727" tIns="70363" rIns="140727" bIns="7036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7377" y="636764"/>
            <a:ext cx="3990495" cy="2707433"/>
          </a:xfrm>
          <a:prstGeom prst="rect">
            <a:avLst/>
          </a:prstGeom>
        </p:spPr>
        <p:txBody>
          <a:bodyPr lIns="140727" tIns="70363" rIns="140727" bIns="70363" anchor="b"/>
          <a:lstStyle>
            <a:lvl1pPr algn="l">
              <a:defRPr sz="3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44039" y="636758"/>
            <a:ext cx="6783275" cy="13641662"/>
          </a:xfrm>
          <a:prstGeom prst="rect">
            <a:avLst/>
          </a:prstGeom>
        </p:spPr>
        <p:txBody>
          <a:bodyPr lIns="140727" tIns="70363" rIns="140727" bIns="70363"/>
          <a:lstStyle>
            <a:lvl1pPr>
              <a:defRPr sz="4900"/>
            </a:lvl1pPr>
            <a:lvl2pPr>
              <a:defRPr sz="4300"/>
            </a:lvl2pPr>
            <a:lvl3pPr>
              <a:defRPr sz="37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7377" y="3344197"/>
            <a:ext cx="3990495" cy="10934231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2100"/>
            </a:lvl1pPr>
            <a:lvl2pPr marL="703635" indent="0">
              <a:buNone/>
              <a:defRPr sz="1900"/>
            </a:lvl2pPr>
            <a:lvl3pPr marL="1407271" indent="0">
              <a:buNone/>
              <a:defRPr sz="1500"/>
            </a:lvl3pPr>
            <a:lvl4pPr marL="2110906" indent="0">
              <a:buNone/>
              <a:defRPr sz="1400"/>
            </a:lvl4pPr>
            <a:lvl5pPr marL="2814539" indent="0">
              <a:buNone/>
              <a:defRPr sz="1400"/>
            </a:lvl5pPr>
            <a:lvl6pPr marL="3518175" indent="0">
              <a:buNone/>
              <a:defRPr sz="1400"/>
            </a:lvl6pPr>
            <a:lvl7pPr marL="4221809" indent="0">
              <a:buNone/>
              <a:defRPr sz="1400"/>
            </a:lvl7pPr>
            <a:lvl8pPr marL="4925444" indent="0">
              <a:buNone/>
              <a:defRPr sz="1400"/>
            </a:lvl8pPr>
            <a:lvl9pPr marL="5629081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78405" y="11189420"/>
            <a:ext cx="7279958" cy="1319693"/>
          </a:xfrm>
          <a:prstGeom prst="rect">
            <a:avLst/>
          </a:prstGeom>
        </p:spPr>
        <p:txBody>
          <a:bodyPr lIns="140727" tIns="70363" rIns="140727" bIns="70363" anchor="b"/>
          <a:lstStyle>
            <a:lvl1pPr algn="l">
              <a:defRPr sz="3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78405" y="1429063"/>
            <a:ext cx="7279958" cy="9590237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4900"/>
            </a:lvl1pPr>
            <a:lvl2pPr marL="703635" indent="0">
              <a:buNone/>
              <a:defRPr sz="4300"/>
            </a:lvl2pPr>
            <a:lvl3pPr marL="1407271" indent="0">
              <a:buNone/>
              <a:defRPr sz="3700"/>
            </a:lvl3pPr>
            <a:lvl4pPr marL="2110906" indent="0">
              <a:buNone/>
              <a:defRPr sz="3000"/>
            </a:lvl4pPr>
            <a:lvl5pPr marL="2814539" indent="0">
              <a:buNone/>
              <a:defRPr sz="3000"/>
            </a:lvl5pPr>
            <a:lvl6pPr marL="3518175" indent="0">
              <a:buNone/>
              <a:defRPr sz="3000"/>
            </a:lvl6pPr>
            <a:lvl7pPr marL="4221809" indent="0">
              <a:buNone/>
              <a:defRPr sz="3000"/>
            </a:lvl7pPr>
            <a:lvl8pPr marL="4925444" indent="0">
              <a:buNone/>
              <a:defRPr sz="3000"/>
            </a:lvl8pPr>
            <a:lvl9pPr marL="5629081" indent="0">
              <a:buNone/>
              <a:defRPr sz="3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78405" y="12509111"/>
            <a:ext cx="7279958" cy="1876244"/>
          </a:xfrm>
          <a:prstGeom prst="rect">
            <a:avLst/>
          </a:prstGeom>
        </p:spPr>
        <p:txBody>
          <a:bodyPr lIns="140727" tIns="70363" rIns="140727" bIns="70363"/>
          <a:lstStyle>
            <a:lvl1pPr marL="0" indent="0">
              <a:buNone/>
              <a:defRPr sz="2100"/>
            </a:lvl1pPr>
            <a:lvl2pPr marL="703635" indent="0">
              <a:buNone/>
              <a:defRPr sz="1900"/>
            </a:lvl2pPr>
            <a:lvl3pPr marL="1407271" indent="0">
              <a:buNone/>
              <a:defRPr sz="1500"/>
            </a:lvl3pPr>
            <a:lvl4pPr marL="2110906" indent="0">
              <a:buNone/>
              <a:defRPr sz="1400"/>
            </a:lvl4pPr>
            <a:lvl5pPr marL="2814539" indent="0">
              <a:buNone/>
              <a:defRPr sz="1400"/>
            </a:lvl5pPr>
            <a:lvl6pPr marL="3518175" indent="0">
              <a:buNone/>
              <a:defRPr sz="1400"/>
            </a:lvl6pPr>
            <a:lvl7pPr marL="4221809" indent="0">
              <a:buNone/>
              <a:defRPr sz="1400"/>
            </a:lvl7pPr>
            <a:lvl8pPr marL="4925444" indent="0">
              <a:buNone/>
              <a:defRPr sz="1400"/>
            </a:lvl8pPr>
            <a:lvl9pPr marL="5629081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 userDrawn="1"/>
        </p:nvGrpSpPr>
        <p:grpSpPr>
          <a:xfrm>
            <a:off x="1008063" y="1010269"/>
            <a:ext cx="10116000" cy="13968000"/>
            <a:chOff x="1008063" y="1010269"/>
            <a:chExt cx="10116000" cy="13968000"/>
          </a:xfrm>
        </p:grpSpPr>
        <p:sp>
          <p:nvSpPr>
            <p:cNvPr id="60" name="Line 1"/>
            <p:cNvSpPr>
              <a:spLocks noChangeShapeType="1"/>
            </p:cNvSpPr>
            <p:nvPr userDrawn="1"/>
          </p:nvSpPr>
          <p:spPr bwMode="auto">
            <a:xfrm>
              <a:off x="1079498" y="4716000"/>
              <a:ext cx="9972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  <p:sp>
          <p:nvSpPr>
            <p:cNvPr id="21" name="Line 1"/>
            <p:cNvSpPr>
              <a:spLocks noChangeShapeType="1"/>
            </p:cNvSpPr>
            <p:nvPr userDrawn="1"/>
          </p:nvSpPr>
          <p:spPr bwMode="auto">
            <a:xfrm>
              <a:off x="1079498" y="7992000"/>
              <a:ext cx="9972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  <p:sp>
          <p:nvSpPr>
            <p:cNvPr id="22" name="Line 44"/>
            <p:cNvSpPr>
              <a:spLocks noChangeShapeType="1"/>
            </p:cNvSpPr>
            <p:nvPr userDrawn="1"/>
          </p:nvSpPr>
          <p:spPr bwMode="auto">
            <a:xfrm>
              <a:off x="6066000" y="1260000"/>
              <a:ext cx="0" cy="13464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  <p:sp>
          <p:nvSpPr>
            <p:cNvPr id="23" name="Line 1"/>
            <p:cNvSpPr>
              <a:spLocks noChangeShapeType="1"/>
            </p:cNvSpPr>
            <p:nvPr userDrawn="1"/>
          </p:nvSpPr>
          <p:spPr bwMode="auto">
            <a:xfrm>
              <a:off x="1008063" y="1440000"/>
              <a:ext cx="10116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  <p:sp>
          <p:nvSpPr>
            <p:cNvPr id="24" name="Line 6"/>
            <p:cNvSpPr>
              <a:spLocks noChangeShapeType="1"/>
            </p:cNvSpPr>
            <p:nvPr userDrawn="1"/>
          </p:nvSpPr>
          <p:spPr bwMode="auto">
            <a:xfrm>
              <a:off x="1331912" y="1010269"/>
              <a:ext cx="0" cy="13968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  <p:sp>
          <p:nvSpPr>
            <p:cNvPr id="25" name="Line 7"/>
            <p:cNvSpPr>
              <a:spLocks noChangeShapeType="1"/>
            </p:cNvSpPr>
            <p:nvPr userDrawn="1"/>
          </p:nvSpPr>
          <p:spPr bwMode="auto">
            <a:xfrm>
              <a:off x="1439863" y="1010269"/>
              <a:ext cx="0" cy="13968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  <p:sp>
          <p:nvSpPr>
            <p:cNvPr id="26" name="Line 6"/>
            <p:cNvSpPr>
              <a:spLocks noChangeShapeType="1"/>
            </p:cNvSpPr>
            <p:nvPr userDrawn="1"/>
          </p:nvSpPr>
          <p:spPr bwMode="auto">
            <a:xfrm>
              <a:off x="10692000" y="1010269"/>
              <a:ext cx="0" cy="13968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  <p:sp>
          <p:nvSpPr>
            <p:cNvPr id="27" name="Line 7"/>
            <p:cNvSpPr>
              <a:spLocks noChangeShapeType="1"/>
            </p:cNvSpPr>
            <p:nvPr userDrawn="1"/>
          </p:nvSpPr>
          <p:spPr bwMode="auto">
            <a:xfrm>
              <a:off x="10800000" y="1010269"/>
              <a:ext cx="0" cy="1396800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  <p:sp>
          <p:nvSpPr>
            <p:cNvPr id="28" name="Line 1"/>
            <p:cNvSpPr>
              <a:spLocks noChangeShapeType="1"/>
            </p:cNvSpPr>
            <p:nvPr userDrawn="1"/>
          </p:nvSpPr>
          <p:spPr bwMode="auto">
            <a:xfrm>
              <a:off x="1008063" y="1332000"/>
              <a:ext cx="10116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  <p:sp>
          <p:nvSpPr>
            <p:cNvPr id="29" name="Line 1"/>
            <p:cNvSpPr>
              <a:spLocks noChangeShapeType="1"/>
            </p:cNvSpPr>
            <p:nvPr userDrawn="1"/>
          </p:nvSpPr>
          <p:spPr bwMode="auto">
            <a:xfrm>
              <a:off x="1008063" y="14652000"/>
              <a:ext cx="10116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  <p:sp>
          <p:nvSpPr>
            <p:cNvPr id="30" name="Line 1"/>
            <p:cNvSpPr>
              <a:spLocks noChangeShapeType="1"/>
            </p:cNvSpPr>
            <p:nvPr userDrawn="1"/>
          </p:nvSpPr>
          <p:spPr bwMode="auto">
            <a:xfrm>
              <a:off x="1008063" y="14544000"/>
              <a:ext cx="10116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  <p:sp>
          <p:nvSpPr>
            <p:cNvPr id="61" name="Line 1"/>
            <p:cNvSpPr>
              <a:spLocks noChangeShapeType="1"/>
            </p:cNvSpPr>
            <p:nvPr userDrawn="1"/>
          </p:nvSpPr>
          <p:spPr bwMode="auto">
            <a:xfrm>
              <a:off x="1079498" y="11268000"/>
              <a:ext cx="9972000" cy="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lIns="98195" tIns="49097" rIns="98195" bIns="49097"/>
            <a:lstStyle/>
            <a:p>
              <a:pPr>
                <a:defRPr/>
              </a:pPr>
              <a:endParaRPr lang="ja-JP" altLang="en-US" sz="4100">
                <a:latin typeface="Arial" charset="0"/>
              </a:endParaRPr>
            </a:p>
          </p:txBody>
        </p:sp>
      </p:grpSp>
      <p:sp>
        <p:nvSpPr>
          <p:cNvPr id="31" name="Rectangle 11"/>
          <p:cNvSpPr>
            <a:spLocks noChangeArrowheads="1"/>
          </p:cNvSpPr>
          <p:nvPr userDrawn="1"/>
        </p:nvSpPr>
        <p:spPr bwMode="auto">
          <a:xfrm>
            <a:off x="1331913" y="1332000"/>
            <a:ext cx="9468000" cy="13320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 sz="4100">
              <a:latin typeface="Arial" charset="0"/>
            </a:endParaRPr>
          </a:p>
        </p:txBody>
      </p:sp>
      <p:sp>
        <p:nvSpPr>
          <p:cNvPr id="34" name="Rectangle 186"/>
          <p:cNvSpPr>
            <a:spLocks noChangeArrowheads="1"/>
          </p:cNvSpPr>
          <p:nvPr userDrawn="1"/>
        </p:nvSpPr>
        <p:spPr bwMode="auto">
          <a:xfrm>
            <a:off x="1439864" y="1440000"/>
            <a:ext cx="9252000" cy="13104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 sz="4100">
              <a:latin typeface="Arial" charset="0"/>
            </a:endParaRPr>
          </a:p>
        </p:txBody>
      </p:sp>
      <p:sp>
        <p:nvSpPr>
          <p:cNvPr id="35" name="Line 204"/>
          <p:cNvSpPr>
            <a:spLocks noChangeShapeType="1"/>
          </p:cNvSpPr>
          <p:nvPr userDrawn="1"/>
        </p:nvSpPr>
        <p:spPr bwMode="auto">
          <a:xfrm>
            <a:off x="1332000" y="7992000"/>
            <a:ext cx="94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 sz="4100">
              <a:latin typeface="Arial" charset="0"/>
            </a:endParaRPr>
          </a:p>
        </p:txBody>
      </p:sp>
      <p:sp>
        <p:nvSpPr>
          <p:cNvPr id="46" name="AutoShape 99"/>
          <p:cNvSpPr>
            <a:spLocks noChangeArrowheads="1"/>
          </p:cNvSpPr>
          <p:nvPr userDrawn="1"/>
        </p:nvSpPr>
        <p:spPr bwMode="auto">
          <a:xfrm>
            <a:off x="11034663" y="3210590"/>
            <a:ext cx="936625" cy="129982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8" name="AutoShape 100"/>
          <p:cNvSpPr>
            <a:spLocks noChangeArrowheads="1"/>
          </p:cNvSpPr>
          <p:nvPr userDrawn="1"/>
        </p:nvSpPr>
        <p:spPr bwMode="auto">
          <a:xfrm>
            <a:off x="11009264" y="2416693"/>
            <a:ext cx="746125" cy="577524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9" name="Text Box 104"/>
          <p:cNvSpPr txBox="1">
            <a:spLocks noChangeArrowheads="1"/>
          </p:cNvSpPr>
          <p:nvPr userDrawn="1"/>
        </p:nvSpPr>
        <p:spPr bwMode="auto">
          <a:xfrm>
            <a:off x="1457327" y="85914"/>
            <a:ext cx="2377057" cy="671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740">
              <a:defRPr/>
            </a:pPr>
            <a:r>
              <a:rPr kumimoji="1" lang="en-US" altLang="ja-JP" sz="1800" b="1" kern="1200" dirty="0">
                <a:solidFill>
                  <a:schemeClr val="tx1"/>
                </a:solidFill>
                <a:latin typeface="+mn-ea"/>
                <a:ea typeface="ＭＳ Ｐゴシック" pitchFamily="50" charset="-128"/>
                <a:cs typeface="+mn-cs"/>
              </a:rPr>
              <a:t>B4</a:t>
            </a:r>
            <a:r>
              <a:rPr kumimoji="1" lang="ja-JP" altLang="en-US" sz="1800" b="1" kern="1200" dirty="0">
                <a:solidFill>
                  <a:schemeClr val="tx1"/>
                </a:solidFill>
                <a:latin typeface="+mn-ea"/>
                <a:ea typeface="ＭＳ Ｐゴシック" pitchFamily="50" charset="-128"/>
                <a:cs typeface="+mn-cs"/>
              </a:rPr>
              <a:t>　</a:t>
            </a:r>
            <a:r>
              <a:rPr kumimoji="1" lang="ja-JP" altLang="ja-JP" sz="1800" b="1" kern="1200" dirty="0">
                <a:solidFill>
                  <a:schemeClr val="tx1"/>
                </a:solidFill>
                <a:effectLst/>
                <a:latin typeface="+mn-ea"/>
                <a:ea typeface="ＭＳ Ｐゴシック" pitchFamily="50" charset="-128"/>
                <a:cs typeface="+mn-cs"/>
              </a:rPr>
              <a:t>外四つ折（</a:t>
            </a:r>
            <a:r>
              <a:rPr kumimoji="1" lang="en-US" altLang="ja-JP" sz="1800" b="1" kern="1200" dirty="0">
                <a:solidFill>
                  <a:schemeClr val="tx1"/>
                </a:solidFill>
                <a:effectLst/>
                <a:latin typeface="+mn-ea"/>
                <a:ea typeface="ＭＳ Ｐゴシック" pitchFamily="50" charset="-128"/>
                <a:cs typeface="+mn-cs"/>
              </a:rPr>
              <a:t>W</a:t>
            </a:r>
            <a:r>
              <a:rPr kumimoji="1" lang="ja-JP" altLang="ja-JP" sz="1800" b="1" kern="1200" dirty="0">
                <a:solidFill>
                  <a:schemeClr val="tx1"/>
                </a:solidFill>
                <a:effectLst/>
                <a:latin typeface="+mn-ea"/>
                <a:ea typeface="ＭＳ Ｐゴシック" pitchFamily="50" charset="-128"/>
                <a:cs typeface="+mn-cs"/>
              </a:rPr>
              <a:t>折）</a:t>
            </a:r>
            <a:endParaRPr kumimoji="1" lang="en-US" altLang="ja-JP" sz="1800" b="1" kern="1200" dirty="0">
              <a:solidFill>
                <a:schemeClr val="tx1"/>
              </a:solidFill>
              <a:effectLst/>
              <a:latin typeface="+mn-ea"/>
              <a:ea typeface="ＭＳ Ｐゴシック" pitchFamily="50" charset="-128"/>
              <a:cs typeface="+mn-cs"/>
            </a:endParaRPr>
          </a:p>
          <a:p>
            <a:pPr algn="just" defTabSz="934829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257×363mm</a:t>
            </a:r>
          </a:p>
          <a:p>
            <a:pPr marL="0" marR="0" indent="0" algn="just" defTabSz="93482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00" dirty="0">
                <a:latin typeface="Arial" charset="0"/>
              </a:rPr>
              <a:t>●仕上がりサイズ　</a:t>
            </a:r>
            <a:r>
              <a:rPr lang="en-US" altLang="ja-JP" sz="800" dirty="0">
                <a:latin typeface="Arial" charset="0"/>
              </a:rPr>
              <a:t>257×91mm</a:t>
            </a: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5490568" y="1010494"/>
            <a:ext cx="1152525" cy="216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257mm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57" name="Text Box 155"/>
          <p:cNvSpPr txBox="1">
            <a:spLocks noChangeArrowheads="1"/>
          </p:cNvSpPr>
          <p:nvPr userDrawn="1"/>
        </p:nvSpPr>
        <p:spPr bwMode="auto">
          <a:xfrm>
            <a:off x="1620095" y="15226934"/>
            <a:ext cx="4675187" cy="577524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59" name="Line 204"/>
          <p:cNvSpPr>
            <a:spLocks noChangeShapeType="1"/>
          </p:cNvSpPr>
          <p:nvPr userDrawn="1"/>
        </p:nvSpPr>
        <p:spPr bwMode="auto">
          <a:xfrm>
            <a:off x="1332000" y="11268000"/>
            <a:ext cx="94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 sz="4100">
              <a:latin typeface="Arial" charset="0"/>
            </a:endParaRPr>
          </a:p>
        </p:txBody>
      </p:sp>
      <p:sp>
        <p:nvSpPr>
          <p:cNvPr id="62" name="Text Box 2"/>
          <p:cNvSpPr txBox="1">
            <a:spLocks noChangeArrowheads="1"/>
          </p:cNvSpPr>
          <p:nvPr userDrawn="1"/>
        </p:nvSpPr>
        <p:spPr bwMode="auto">
          <a:xfrm>
            <a:off x="4211539" y="162280"/>
            <a:ext cx="2143125" cy="582297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外四つ折です。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4" name="Text Box 99"/>
          <p:cNvSpPr txBox="1">
            <a:spLocks noChangeArrowheads="1"/>
          </p:cNvSpPr>
          <p:nvPr userDrawn="1"/>
        </p:nvSpPr>
        <p:spPr bwMode="auto">
          <a:xfrm>
            <a:off x="610122" y="2994257"/>
            <a:ext cx="631825" cy="18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91mm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5" name="Text Box 99"/>
          <p:cNvSpPr txBox="1">
            <a:spLocks noChangeArrowheads="1"/>
          </p:cNvSpPr>
          <p:nvPr userDrawn="1"/>
        </p:nvSpPr>
        <p:spPr bwMode="auto">
          <a:xfrm>
            <a:off x="610122" y="6365365"/>
            <a:ext cx="631825" cy="18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91mm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6" name="Text Box 99"/>
          <p:cNvSpPr txBox="1">
            <a:spLocks noChangeArrowheads="1"/>
          </p:cNvSpPr>
          <p:nvPr userDrawn="1"/>
        </p:nvSpPr>
        <p:spPr bwMode="auto">
          <a:xfrm>
            <a:off x="610122" y="12971700"/>
            <a:ext cx="631825" cy="18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91mm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7" name="Text Box 108"/>
          <p:cNvSpPr txBox="1">
            <a:spLocks noChangeArrowheads="1"/>
          </p:cNvSpPr>
          <p:nvPr userDrawn="1"/>
        </p:nvSpPr>
        <p:spPr bwMode="auto">
          <a:xfrm>
            <a:off x="222250" y="4650503"/>
            <a:ext cx="1077913" cy="18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8" name="Text Box 108"/>
          <p:cNvSpPr txBox="1">
            <a:spLocks noChangeArrowheads="1"/>
          </p:cNvSpPr>
          <p:nvPr userDrawn="1"/>
        </p:nvSpPr>
        <p:spPr bwMode="auto">
          <a:xfrm>
            <a:off x="222250" y="11213391"/>
            <a:ext cx="1077913" cy="18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33" name="図 32" descr="C:\Users\Win7-2\Desktop\ori_w.gif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4424" y="198376"/>
            <a:ext cx="682625" cy="528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図 35"/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033" y="125211"/>
            <a:ext cx="1855470" cy="920857"/>
          </a:xfrm>
          <a:prstGeom prst="rect">
            <a:avLst/>
          </a:prstGeom>
        </p:spPr>
      </p:pic>
      <p:sp>
        <p:nvSpPr>
          <p:cNvPr id="37" name="Line 204"/>
          <p:cNvSpPr>
            <a:spLocks noChangeShapeType="1"/>
          </p:cNvSpPr>
          <p:nvPr userDrawn="1"/>
        </p:nvSpPr>
        <p:spPr bwMode="auto">
          <a:xfrm>
            <a:off x="1332000" y="4716000"/>
            <a:ext cx="946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 sz="4100">
              <a:latin typeface="Arial" charset="0"/>
            </a:endParaRPr>
          </a:p>
        </p:txBody>
      </p:sp>
      <p:sp>
        <p:nvSpPr>
          <p:cNvPr id="38" name="Text Box 108"/>
          <p:cNvSpPr txBox="1">
            <a:spLocks noChangeArrowheads="1"/>
          </p:cNvSpPr>
          <p:nvPr userDrawn="1"/>
        </p:nvSpPr>
        <p:spPr bwMode="auto">
          <a:xfrm>
            <a:off x="222250" y="7928165"/>
            <a:ext cx="1077913" cy="18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9" name="Text Box 99"/>
          <p:cNvSpPr txBox="1">
            <a:spLocks noChangeArrowheads="1"/>
          </p:cNvSpPr>
          <p:nvPr userDrawn="1"/>
        </p:nvSpPr>
        <p:spPr bwMode="auto">
          <a:xfrm>
            <a:off x="610122" y="9575021"/>
            <a:ext cx="631825" cy="18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91mm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2108934" rtl="0" eaLnBrk="0" fontAlgn="base" hangingPunct="0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703635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407271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2110906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814539" algn="ctr" defTabSz="2110906" rtl="0" fontAlgn="base">
        <a:spcBef>
          <a:spcPct val="0"/>
        </a:spcBef>
        <a:spcAft>
          <a:spcPct val="0"/>
        </a:spcAft>
        <a:defRPr kumimoji="1" sz="10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789325" indent="-789325" algn="l" defTabSz="2108934" rtl="0" eaLnBrk="0" fontAlgn="base" hangingPunct="0">
        <a:spcBef>
          <a:spcPct val="20000"/>
        </a:spcBef>
        <a:spcAft>
          <a:spcPct val="0"/>
        </a:spcAft>
        <a:buChar char="•"/>
        <a:defRPr kumimoji="1" sz="7400">
          <a:solidFill>
            <a:schemeClr val="tx1"/>
          </a:solidFill>
          <a:latin typeface="+mn-lt"/>
          <a:ea typeface="+mn-ea"/>
          <a:cs typeface="+mn-cs"/>
        </a:defRPr>
      </a:lvl1pPr>
      <a:lvl2pPr marL="1713050" indent="-657363" algn="l" defTabSz="2108934" rtl="0" eaLnBrk="0" fontAlgn="base" hangingPunct="0">
        <a:spcBef>
          <a:spcPct val="20000"/>
        </a:spcBef>
        <a:spcAft>
          <a:spcPct val="0"/>
        </a:spcAft>
        <a:buChar char="–"/>
        <a:defRPr kumimoji="1" sz="6400">
          <a:solidFill>
            <a:schemeClr val="tx1"/>
          </a:solidFill>
          <a:latin typeface="+mn-lt"/>
          <a:ea typeface="+mn-ea"/>
        </a:defRPr>
      </a:lvl2pPr>
      <a:lvl3pPr marL="2636779" indent="-525400" algn="l" defTabSz="2108934" rtl="0" eaLnBrk="0" fontAlgn="base" hangingPunct="0">
        <a:spcBef>
          <a:spcPct val="20000"/>
        </a:spcBef>
        <a:spcAft>
          <a:spcPct val="0"/>
        </a:spcAft>
        <a:buChar char="•"/>
        <a:defRPr kumimoji="1" sz="5700">
          <a:solidFill>
            <a:schemeClr val="tx1"/>
          </a:solidFill>
          <a:latin typeface="+mn-lt"/>
          <a:ea typeface="+mn-ea"/>
        </a:defRPr>
      </a:lvl3pPr>
      <a:lvl4pPr marL="3694911" indent="-525400" algn="l" defTabSz="2108934" rtl="0" eaLnBrk="0" fontAlgn="base" hangingPunct="0">
        <a:spcBef>
          <a:spcPct val="20000"/>
        </a:spcBef>
        <a:spcAft>
          <a:spcPct val="0"/>
        </a:spcAft>
        <a:buChar char="–"/>
        <a:defRPr kumimoji="1" sz="4600">
          <a:solidFill>
            <a:schemeClr val="tx1"/>
          </a:solidFill>
          <a:latin typeface="+mn-lt"/>
          <a:ea typeface="+mn-ea"/>
        </a:defRPr>
      </a:lvl4pPr>
      <a:lvl5pPr marL="4750599" indent="-525400" algn="l" defTabSz="2108934" rtl="0" eaLnBrk="0" fontAlgn="base" hangingPunct="0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5pPr>
      <a:lvl6pPr marL="5455617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6pPr>
      <a:lvl7pPr marL="6159249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7pPr>
      <a:lvl8pPr marL="6862885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8pPr>
      <a:lvl9pPr marL="7566521" indent="-527727" algn="l" defTabSz="2110906" rtl="0" fontAlgn="base">
        <a:spcBef>
          <a:spcPct val="20000"/>
        </a:spcBef>
        <a:spcAft>
          <a:spcPct val="0"/>
        </a:spcAft>
        <a:buChar char="»"/>
        <a:defRPr kumimoji="1" sz="4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03635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407271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110906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14539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18175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21809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925444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629081" algn="l" defTabSz="1407271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Arial</vt:lpstr>
      <vt:lpstr>Arial Black</vt:lpstr>
      <vt:lpstr>Verdana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Win10_PC1</cp:lastModifiedBy>
  <cp:revision>29</cp:revision>
  <dcterms:created xsi:type="dcterms:W3CDTF">2010-06-02T01:56:44Z</dcterms:created>
  <dcterms:modified xsi:type="dcterms:W3CDTF">2019-11-07T22:04:09Z</dcterms:modified>
</cp:coreProperties>
</file>