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2">
          <p15:clr>
            <a:srgbClr val="A4A3A4"/>
          </p15:clr>
        </p15:guide>
        <p15:guide id="2" pos="5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65" d="100"/>
          <a:sy n="65" d="100"/>
        </p:scale>
        <p:origin x="1542" y="96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7462573" y="109807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>
                <a:latin typeface="Arial" charset="0"/>
              </a:rPr>
              <a:t>B4 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364×257mm</a:t>
            </a: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182×257mm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396021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0728969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2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ea typeface="ＭＳ Ｐゴシック" pitchFamily="50" charset="-128"/>
              </a:rPr>
              <a:t>2</a:t>
            </a:r>
            <a:r>
              <a:rPr lang="ja-JP" altLang="en-US" sz="1100">
                <a:ea typeface="ＭＳ Ｐゴシック" pitchFamily="50" charset="-128"/>
              </a:rPr>
              <a:t>つ折用です。</a:t>
            </a:r>
          </a:p>
        </p:txBody>
      </p:sp>
      <p:pic>
        <p:nvPicPr>
          <p:cNvPr id="33" name="図 32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6549" y="202030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7CA3E73E-8F3B-4151-8F8D-456DE1125369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7031" y="195489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20</cp:revision>
  <dcterms:created xsi:type="dcterms:W3CDTF">2010-06-02T01:56:44Z</dcterms:created>
  <dcterms:modified xsi:type="dcterms:W3CDTF">2020-06-03T02:25:44Z</dcterms:modified>
</cp:coreProperties>
</file>