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986125" cy="121332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33394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68647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603899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139152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676263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211515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746768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282021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70" d="100"/>
          <a:sy n="70" d="100"/>
        </p:scale>
        <p:origin x="-1290" y="-72"/>
      </p:cViewPr>
      <p:guideLst>
        <p:guide orient="horz" pos="3822"/>
        <p:guide pos="50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8494" y="3768936"/>
            <a:ext cx="13589141" cy="2601170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398856" y="6875577"/>
            <a:ext cx="11190287" cy="3101113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 algn="ctr">
              <a:buNone/>
              <a:defRPr/>
            </a:lvl1pPr>
            <a:lvl2pPr marL="535133" indent="0" algn="ctr">
              <a:buNone/>
              <a:defRPr/>
            </a:lvl2pPr>
            <a:lvl3pPr marL="1070266" indent="0" algn="ctr">
              <a:buNone/>
              <a:defRPr/>
            </a:lvl3pPr>
            <a:lvl4pPr marL="1605399" indent="0" algn="ctr">
              <a:buNone/>
              <a:defRPr/>
            </a:lvl4pPr>
            <a:lvl5pPr marL="2140530" indent="0" algn="ctr">
              <a:buNone/>
              <a:defRPr/>
            </a:lvl5pPr>
            <a:lvl6pPr marL="2675664" indent="0" algn="ctr">
              <a:buNone/>
              <a:defRPr/>
            </a:lvl6pPr>
            <a:lvl7pPr marL="3210796" indent="0" algn="ctr">
              <a:buNone/>
              <a:defRPr/>
            </a:lvl7pPr>
            <a:lvl8pPr marL="3745928" indent="0" algn="ctr">
              <a:buNone/>
              <a:defRPr/>
            </a:lvl8pPr>
            <a:lvl9pPr marL="4281063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1592279" y="485185"/>
            <a:ext cx="3595477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4" y="485185"/>
            <a:ext cx="10612543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lIns="107027" tIns="53513" rIns="107027" bIns="5351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62064" y="7796134"/>
            <a:ext cx="13589141" cy="2411158"/>
          </a:xfrm>
          <a:prstGeom prst="rect">
            <a:avLst/>
          </a:prstGeom>
        </p:spPr>
        <p:txBody>
          <a:bodyPr lIns="107027" tIns="53513" rIns="107027" bIns="53513" anchor="t"/>
          <a:lstStyle>
            <a:lvl1pPr algn="l">
              <a:defRPr sz="47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62064" y="5143312"/>
            <a:ext cx="13589141" cy="2652826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300"/>
            </a:lvl1pPr>
            <a:lvl2pPr marL="535133" indent="0">
              <a:buNone/>
              <a:defRPr sz="2100"/>
            </a:lvl2pPr>
            <a:lvl3pPr marL="1070266" indent="0">
              <a:buNone/>
              <a:defRPr sz="1900"/>
            </a:lvl3pPr>
            <a:lvl4pPr marL="1605399" indent="0">
              <a:buNone/>
              <a:defRPr sz="1600"/>
            </a:lvl4pPr>
            <a:lvl5pPr marL="2140530" indent="0">
              <a:buNone/>
              <a:defRPr sz="1600"/>
            </a:lvl5pPr>
            <a:lvl6pPr marL="2675664" indent="0">
              <a:buNone/>
              <a:defRPr sz="1600"/>
            </a:lvl6pPr>
            <a:lvl7pPr marL="3210796" indent="0">
              <a:buNone/>
              <a:defRPr sz="1600"/>
            </a:lvl7pPr>
            <a:lvl8pPr marL="3745928" indent="0">
              <a:buNone/>
              <a:defRPr sz="1600"/>
            </a:lvl8pPr>
            <a:lvl9pPr marL="4281063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800247" y="2831772"/>
            <a:ext cx="7103075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82813" y="2831772"/>
            <a:ext cx="7104944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00242" y="2715551"/>
            <a:ext cx="7061942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0242" y="3848257"/>
            <a:ext cx="7061942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8120206" y="2715551"/>
            <a:ext cx="7067550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8120206" y="3848257"/>
            <a:ext cx="7067550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3342"/>
            <a:ext cx="5257659" cy="2055110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250485" y="483338"/>
            <a:ext cx="8937272" cy="10354874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00243" y="2538452"/>
            <a:ext cx="5257659" cy="8299765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33656" y="8493468"/>
            <a:ext cx="9591675" cy="1001729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133656" y="1084747"/>
            <a:ext cx="9591675" cy="7279589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3700"/>
            </a:lvl1pPr>
            <a:lvl2pPr marL="535133" indent="0">
              <a:buNone/>
              <a:defRPr sz="3300"/>
            </a:lvl2pPr>
            <a:lvl3pPr marL="1070266" indent="0">
              <a:buNone/>
              <a:defRPr sz="2800"/>
            </a:lvl3pPr>
            <a:lvl4pPr marL="1605399" indent="0">
              <a:buNone/>
              <a:defRPr sz="2300"/>
            </a:lvl4pPr>
            <a:lvl5pPr marL="2140530" indent="0">
              <a:buNone/>
              <a:defRPr sz="2300"/>
            </a:lvl5pPr>
            <a:lvl6pPr marL="2675664" indent="0">
              <a:buNone/>
              <a:defRPr sz="2300"/>
            </a:lvl6pPr>
            <a:lvl7pPr marL="3210796" indent="0">
              <a:buNone/>
              <a:defRPr sz="2300"/>
            </a:lvl7pPr>
            <a:lvl8pPr marL="3745928" indent="0">
              <a:buNone/>
              <a:defRPr sz="2300"/>
            </a:lvl8pPr>
            <a:lvl9pPr marL="4281063" indent="0">
              <a:buNone/>
              <a:defRPr sz="23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133656" y="9495196"/>
            <a:ext cx="9591675" cy="1424187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79500" y="6066000"/>
            <a:ext cx="138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0" name="Line 44"/>
          <p:cNvSpPr>
            <a:spLocks noChangeShapeType="1"/>
          </p:cNvSpPr>
          <p:nvPr userDrawn="1"/>
        </p:nvSpPr>
        <p:spPr bwMode="auto">
          <a:xfrm>
            <a:off x="7992000" y="1260000"/>
            <a:ext cx="0" cy="96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2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3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4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5" name="Line 6"/>
          <p:cNvSpPr>
            <a:spLocks noChangeShapeType="1"/>
          </p:cNvSpPr>
          <p:nvPr userDrawn="1"/>
        </p:nvSpPr>
        <p:spPr bwMode="auto">
          <a:xfrm>
            <a:off x="14544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6" name="Line 7"/>
          <p:cNvSpPr>
            <a:spLocks noChangeShapeType="1"/>
          </p:cNvSpPr>
          <p:nvPr userDrawn="1"/>
        </p:nvSpPr>
        <p:spPr bwMode="auto">
          <a:xfrm>
            <a:off x="14652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7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8" name="Line 1"/>
          <p:cNvSpPr>
            <a:spLocks noChangeShapeType="1"/>
          </p:cNvSpPr>
          <p:nvPr userDrawn="1"/>
        </p:nvSpPr>
        <p:spPr bwMode="auto">
          <a:xfrm>
            <a:off x="1008063" y="10800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9" name="Line 1"/>
          <p:cNvSpPr>
            <a:spLocks noChangeShapeType="1"/>
          </p:cNvSpPr>
          <p:nvPr userDrawn="1"/>
        </p:nvSpPr>
        <p:spPr bwMode="auto">
          <a:xfrm>
            <a:off x="1008063" y="10692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0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3320000" cy="94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1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3104000" cy="92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3" name="Line 204"/>
          <p:cNvSpPr>
            <a:spLocks noChangeShapeType="1"/>
          </p:cNvSpPr>
          <p:nvPr userDrawn="1"/>
        </p:nvSpPr>
        <p:spPr bwMode="auto">
          <a:xfrm>
            <a:off x="7992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6" name="AutoShape 99"/>
          <p:cNvSpPr>
            <a:spLocks noChangeArrowheads="1"/>
          </p:cNvSpPr>
          <p:nvPr userDrawn="1"/>
        </p:nvSpPr>
        <p:spPr bwMode="auto">
          <a:xfrm>
            <a:off x="14894627" y="2754188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7" name="AutoShape 100"/>
          <p:cNvSpPr>
            <a:spLocks noChangeArrowheads="1"/>
          </p:cNvSpPr>
          <p:nvPr userDrawn="1"/>
        </p:nvSpPr>
        <p:spPr bwMode="auto">
          <a:xfrm>
            <a:off x="14844406" y="1962026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8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 smtClean="0">
                <a:latin typeface="Arial" charset="0"/>
              </a:rPr>
              <a:t>B4 </a:t>
            </a:r>
          </a:p>
          <a:p>
            <a:pPr algn="just" defTabSz="934740">
              <a:defRPr/>
            </a:pPr>
            <a:r>
              <a:rPr lang="ja-JP" altLang="en-US" sz="800" smtClean="0">
                <a:latin typeface="Arial" charset="0"/>
              </a:rPr>
              <a:t>●展開サイズ　</a:t>
            </a:r>
            <a:r>
              <a:rPr lang="en-US" altLang="ja-JP" sz="800" smtClean="0">
                <a:latin typeface="Arial" charset="0"/>
              </a:rPr>
              <a:t>364×257mm</a:t>
            </a:r>
          </a:p>
        </p:txBody>
      </p:sp>
      <p:sp>
        <p:nvSpPr>
          <p:cNvPr id="81" name="Text Box 74"/>
          <p:cNvSpPr txBox="1">
            <a:spLocks noChangeArrowheads="1"/>
          </p:cNvSpPr>
          <p:nvPr userDrawn="1"/>
        </p:nvSpPr>
        <p:spPr bwMode="auto">
          <a:xfrm>
            <a:off x="7422713" y="1017279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364mm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5" name="Text Box 155"/>
          <p:cNvSpPr txBox="1">
            <a:spLocks noChangeArrowheads="1"/>
          </p:cNvSpPr>
          <p:nvPr userDrawn="1"/>
        </p:nvSpPr>
        <p:spPr bwMode="auto">
          <a:xfrm>
            <a:off x="1439864" y="1139507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21" name="図 20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12546304" y="305991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35133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70266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605399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140530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00302" indent="-600302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5600">
          <a:solidFill>
            <a:schemeClr val="tx1"/>
          </a:solidFill>
          <a:latin typeface="+mn-lt"/>
          <a:ea typeface="+mn-ea"/>
          <a:cs typeface="+mn-cs"/>
        </a:defRPr>
      </a:lvl1pPr>
      <a:lvl2pPr marL="1302819" indent="-499942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05339" indent="-399581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810076" indent="-399581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12954" indent="-399581" algn="l" defTabSz="1603899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149139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684270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5219403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754537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513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026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5399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053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5664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079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5928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8106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21</cp:revision>
  <dcterms:created xsi:type="dcterms:W3CDTF">2010-06-02T01:56:44Z</dcterms:created>
  <dcterms:modified xsi:type="dcterms:W3CDTF">2018-03-17T05:04:37Z</dcterms:modified>
</cp:coreProperties>
</file>