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6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1854" y="-72"/>
      </p:cViewPr>
      <p:guideLst>
        <p:guide orient="horz" pos="5036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1" y="4965745"/>
            <a:ext cx="10313983" cy="3427160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9058885"/>
            <a:ext cx="8493283" cy="408585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639255"/>
            <a:ext cx="2728921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639255"/>
            <a:ext cx="8054783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1760"/>
            <a:ext cx="10313983" cy="3176811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6547"/>
            <a:ext cx="10313983" cy="3495218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988"/>
            <a:ext cx="5391142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3730988"/>
            <a:ext cx="5392561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3577862"/>
            <a:ext cx="5359923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5070253"/>
            <a:ext cx="5359923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3577862"/>
            <a:ext cx="5364179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5070253"/>
            <a:ext cx="5364179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636826"/>
            <a:ext cx="3990495" cy="2707701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7" y="636822"/>
            <a:ext cx="6783275" cy="1364301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3344527"/>
            <a:ext cx="3990495" cy="1093531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90531"/>
            <a:ext cx="7279958" cy="1319824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204"/>
            <a:ext cx="7279958" cy="9591189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10352"/>
            <a:ext cx="7279958" cy="18764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799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662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B4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257×364mm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8747665" y="305465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2018-03-17T05:05:57Z</dcterms:modified>
</cp:coreProperties>
</file>