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8000663" cy="8208963"/>
  <p:notesSz cx="12446000" cy="85979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21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1pPr>
    <a:lvl2pPr marL="348271" indent="1214" algn="l" rtl="0" fontAlgn="base">
      <a:spcBef>
        <a:spcPct val="0"/>
      </a:spcBef>
      <a:spcAft>
        <a:spcPct val="0"/>
      </a:spcAft>
      <a:defRPr kumimoji="1" sz="21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2pPr>
    <a:lvl3pPr marL="697754" indent="1214" algn="l" rtl="0" fontAlgn="base">
      <a:spcBef>
        <a:spcPct val="0"/>
      </a:spcBef>
      <a:spcAft>
        <a:spcPct val="0"/>
      </a:spcAft>
      <a:defRPr kumimoji="1" sz="21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3pPr>
    <a:lvl4pPr marL="1047238" indent="1214" algn="l" rtl="0" fontAlgn="base">
      <a:spcBef>
        <a:spcPct val="0"/>
      </a:spcBef>
      <a:spcAft>
        <a:spcPct val="0"/>
      </a:spcAft>
      <a:defRPr kumimoji="1" sz="21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4pPr>
    <a:lvl5pPr marL="1396722" indent="1214" algn="l" rtl="0" fontAlgn="base">
      <a:spcBef>
        <a:spcPct val="0"/>
      </a:spcBef>
      <a:spcAft>
        <a:spcPct val="0"/>
      </a:spcAft>
      <a:defRPr kumimoji="1" sz="21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5pPr>
    <a:lvl6pPr marL="1747418" algn="l" defTabSz="698967" rtl="0" eaLnBrk="1" latinLnBrk="0" hangingPunct="1">
      <a:defRPr kumimoji="1" sz="21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6pPr>
    <a:lvl7pPr marL="2096902" algn="l" defTabSz="698967" rtl="0" eaLnBrk="1" latinLnBrk="0" hangingPunct="1">
      <a:defRPr kumimoji="1" sz="21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7pPr>
    <a:lvl8pPr marL="2446386" algn="l" defTabSz="698967" rtl="0" eaLnBrk="1" latinLnBrk="0" hangingPunct="1">
      <a:defRPr kumimoji="1" sz="21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8pPr>
    <a:lvl9pPr marL="2795869" algn="l" defTabSz="698967" rtl="0" eaLnBrk="1" latinLnBrk="0" hangingPunct="1">
      <a:defRPr kumimoji="1" sz="21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586" userDrawn="1">
          <p15:clr>
            <a:srgbClr val="A4A3A4"/>
          </p15:clr>
        </p15:guide>
        <p15:guide id="2" pos="567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07" autoAdjust="0"/>
    <p:restoredTop sz="94660" autoAdjust="0"/>
  </p:normalViewPr>
  <p:slideViewPr>
    <p:cSldViewPr snapToGrid="0">
      <p:cViewPr>
        <p:scale>
          <a:sx n="100" d="100"/>
          <a:sy n="100" d="100"/>
        </p:scale>
        <p:origin x="72" y="72"/>
      </p:cViewPr>
      <p:guideLst>
        <p:guide orient="horz" pos="2586"/>
        <p:guide pos="5671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349527" y="2549936"/>
            <a:ext cx="15301616" cy="1759866"/>
          </a:xfrm>
          <a:prstGeom prst="rect">
            <a:avLst/>
          </a:prstGeom>
        </p:spPr>
        <p:txBody>
          <a:bodyPr lIns="69881" tIns="34940" rIns="69881" bIns="34940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2701157" y="4651787"/>
            <a:ext cx="12600463" cy="2098110"/>
          </a:xfrm>
          <a:prstGeom prst="rect">
            <a:avLst/>
          </a:prstGeom>
        </p:spPr>
        <p:txBody>
          <a:bodyPr lIns="69881" tIns="34940" rIns="69881" bIns="34940"/>
          <a:lstStyle>
            <a:lvl1pPr marL="0" indent="0" algn="ctr">
              <a:buNone/>
              <a:defRPr/>
            </a:lvl1pPr>
            <a:lvl2pPr marL="349419" indent="0" algn="ctr">
              <a:buNone/>
              <a:defRPr/>
            </a:lvl2pPr>
            <a:lvl3pPr marL="698836" indent="0" algn="ctr">
              <a:buNone/>
              <a:defRPr/>
            </a:lvl3pPr>
            <a:lvl4pPr marL="1048256" indent="0" algn="ctr">
              <a:buNone/>
              <a:defRPr/>
            </a:lvl4pPr>
            <a:lvl5pPr marL="1397672" indent="0" algn="ctr">
              <a:buNone/>
              <a:defRPr/>
            </a:lvl5pPr>
            <a:lvl6pPr marL="1747091" indent="0" algn="ctr">
              <a:buNone/>
              <a:defRPr/>
            </a:lvl6pPr>
            <a:lvl7pPr marL="2096510" indent="0" algn="ctr">
              <a:buNone/>
              <a:defRPr/>
            </a:lvl7pPr>
            <a:lvl8pPr marL="2445928" indent="0" algn="ctr">
              <a:buNone/>
              <a:defRPr/>
            </a:lvl8pPr>
            <a:lvl9pPr marL="2795347" indent="0" algn="ctr">
              <a:buNone/>
              <a:defRPr/>
            </a:lvl9pPr>
          </a:lstStyle>
          <a:p>
            <a:r>
              <a:rPr lang="ja-JP" altLang="en-US"/>
              <a:t>マスタ サブタイトルの書式設定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01088" y="328262"/>
            <a:ext cx="16200598" cy="1369200"/>
          </a:xfrm>
          <a:prstGeom prst="rect">
            <a:avLst/>
          </a:prstGeom>
        </p:spPr>
        <p:txBody>
          <a:bodyPr lIns="69881" tIns="34940" rIns="69881" bIns="34940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901088" y="1915883"/>
            <a:ext cx="16200598" cy="5416892"/>
          </a:xfrm>
          <a:prstGeom prst="rect">
            <a:avLst/>
          </a:prstGeom>
        </p:spPr>
        <p:txBody>
          <a:bodyPr vert="eaVert" lIns="69881" tIns="34940" rIns="69881" bIns="34940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13053116" y="328263"/>
            <a:ext cx="4048571" cy="7004515"/>
          </a:xfrm>
          <a:prstGeom prst="rect">
            <a:avLst/>
          </a:prstGeom>
        </p:spPr>
        <p:txBody>
          <a:bodyPr vert="eaVert" lIns="69881" tIns="34940" rIns="69881" bIns="34940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901091" y="328263"/>
            <a:ext cx="11949914" cy="7004515"/>
          </a:xfrm>
          <a:prstGeom prst="rect">
            <a:avLst/>
          </a:prstGeom>
        </p:spPr>
        <p:txBody>
          <a:bodyPr vert="eaVert" lIns="69881" tIns="34940" rIns="69881" bIns="34940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01088" y="328262"/>
            <a:ext cx="16200598" cy="1369200"/>
          </a:xfrm>
          <a:prstGeom prst="rect">
            <a:avLst/>
          </a:prstGeom>
        </p:spPr>
        <p:txBody>
          <a:bodyPr lIns="69881" tIns="34940" rIns="69881" bIns="34940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901088" y="1915883"/>
            <a:ext cx="16200598" cy="5416892"/>
          </a:xfrm>
          <a:prstGeom prst="rect">
            <a:avLst/>
          </a:prstGeom>
        </p:spPr>
        <p:txBody>
          <a:bodyPr lIns="69881" tIns="34940" rIns="69881" bIns="34940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421107" y="5274610"/>
            <a:ext cx="15301616" cy="1631309"/>
          </a:xfrm>
          <a:prstGeom prst="rect">
            <a:avLst/>
          </a:prstGeom>
        </p:spPr>
        <p:txBody>
          <a:bodyPr lIns="69881" tIns="34940" rIns="69881" bIns="34940" anchor="t"/>
          <a:lstStyle>
            <a:lvl1pPr algn="l">
              <a:defRPr sz="3100" b="1" cap="all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1421107" y="3479798"/>
            <a:ext cx="15301616" cy="1794813"/>
          </a:xfrm>
          <a:prstGeom prst="rect">
            <a:avLst/>
          </a:prstGeom>
        </p:spPr>
        <p:txBody>
          <a:bodyPr lIns="69881" tIns="34940" rIns="69881" bIns="34940" anchor="b"/>
          <a:lstStyle>
            <a:lvl1pPr marL="0" indent="0">
              <a:buNone/>
              <a:defRPr sz="1500"/>
            </a:lvl1pPr>
            <a:lvl2pPr marL="349419" indent="0">
              <a:buNone/>
              <a:defRPr sz="1400"/>
            </a:lvl2pPr>
            <a:lvl3pPr marL="698836" indent="0">
              <a:buNone/>
              <a:defRPr sz="1200"/>
            </a:lvl3pPr>
            <a:lvl4pPr marL="1048256" indent="0">
              <a:buNone/>
              <a:defRPr sz="1100"/>
            </a:lvl4pPr>
            <a:lvl5pPr marL="1397672" indent="0">
              <a:buNone/>
              <a:defRPr sz="1100"/>
            </a:lvl5pPr>
            <a:lvl6pPr marL="1747091" indent="0">
              <a:buNone/>
              <a:defRPr sz="1100"/>
            </a:lvl6pPr>
            <a:lvl7pPr marL="2096510" indent="0">
              <a:buNone/>
              <a:defRPr sz="1100"/>
            </a:lvl7pPr>
            <a:lvl8pPr marL="2445928" indent="0">
              <a:buNone/>
              <a:defRPr sz="1100"/>
            </a:lvl8pPr>
            <a:lvl9pPr marL="2795347" indent="0">
              <a:buNone/>
              <a:defRPr sz="11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01088" y="328262"/>
            <a:ext cx="16200598" cy="1369200"/>
          </a:xfrm>
          <a:prstGeom prst="rect">
            <a:avLst/>
          </a:prstGeom>
        </p:spPr>
        <p:txBody>
          <a:bodyPr lIns="69881" tIns="34940" rIns="69881" bIns="34940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901093" y="1915883"/>
            <a:ext cx="7998190" cy="5416892"/>
          </a:xfrm>
          <a:prstGeom prst="rect">
            <a:avLst/>
          </a:prstGeom>
        </p:spPr>
        <p:txBody>
          <a:bodyPr lIns="69881" tIns="34940" rIns="69881" bIns="34940"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9101393" y="1915883"/>
            <a:ext cx="8000295" cy="5416892"/>
          </a:xfrm>
          <a:prstGeom prst="rect">
            <a:avLst/>
          </a:prstGeom>
        </p:spPr>
        <p:txBody>
          <a:bodyPr lIns="69881" tIns="34940" rIns="69881" bIns="34940"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01088" y="328262"/>
            <a:ext cx="16200598" cy="1369200"/>
          </a:xfrm>
          <a:prstGeom prst="rect">
            <a:avLst/>
          </a:prstGeom>
        </p:spPr>
        <p:txBody>
          <a:bodyPr lIns="69881" tIns="34940" rIns="69881" bIns="34940"/>
          <a:lstStyle>
            <a:lvl1pPr>
              <a:defRPr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901088" y="1837257"/>
            <a:ext cx="7951873" cy="766353"/>
          </a:xfrm>
          <a:prstGeom prst="rect">
            <a:avLst/>
          </a:prstGeom>
        </p:spPr>
        <p:txBody>
          <a:bodyPr lIns="69881" tIns="34940" rIns="69881" bIns="34940" anchor="b"/>
          <a:lstStyle>
            <a:lvl1pPr marL="0" indent="0">
              <a:buNone/>
              <a:defRPr sz="1800" b="1"/>
            </a:lvl1pPr>
            <a:lvl2pPr marL="349419" indent="0">
              <a:buNone/>
              <a:defRPr sz="1500" b="1"/>
            </a:lvl2pPr>
            <a:lvl3pPr marL="698836" indent="0">
              <a:buNone/>
              <a:defRPr sz="1400" b="1"/>
            </a:lvl3pPr>
            <a:lvl4pPr marL="1048256" indent="0">
              <a:buNone/>
              <a:defRPr sz="1200" b="1"/>
            </a:lvl4pPr>
            <a:lvl5pPr marL="1397672" indent="0">
              <a:buNone/>
              <a:defRPr sz="1200" b="1"/>
            </a:lvl5pPr>
            <a:lvl6pPr marL="1747091" indent="0">
              <a:buNone/>
              <a:defRPr sz="1200" b="1"/>
            </a:lvl6pPr>
            <a:lvl7pPr marL="2096510" indent="0">
              <a:buNone/>
              <a:defRPr sz="1200" b="1"/>
            </a:lvl7pPr>
            <a:lvl8pPr marL="2445928" indent="0">
              <a:buNone/>
              <a:defRPr sz="1200" b="1"/>
            </a:lvl8pPr>
            <a:lvl9pPr marL="2795347" indent="0">
              <a:buNone/>
              <a:defRPr sz="12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901088" y="2603603"/>
            <a:ext cx="7951873" cy="4729172"/>
          </a:xfrm>
          <a:prstGeom prst="rect">
            <a:avLst/>
          </a:prstGeom>
        </p:spPr>
        <p:txBody>
          <a:bodyPr lIns="69881" tIns="34940" rIns="69881" bIns="34940"/>
          <a:lstStyle>
            <a:lvl1pPr>
              <a:defRPr sz="1800"/>
            </a:lvl1pPr>
            <a:lvl2pPr>
              <a:defRPr sz="15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9143497" y="1837257"/>
            <a:ext cx="7958188" cy="766353"/>
          </a:xfrm>
          <a:prstGeom prst="rect">
            <a:avLst/>
          </a:prstGeom>
        </p:spPr>
        <p:txBody>
          <a:bodyPr lIns="69881" tIns="34940" rIns="69881" bIns="34940" anchor="b"/>
          <a:lstStyle>
            <a:lvl1pPr marL="0" indent="0">
              <a:buNone/>
              <a:defRPr sz="1800" b="1"/>
            </a:lvl1pPr>
            <a:lvl2pPr marL="349419" indent="0">
              <a:buNone/>
              <a:defRPr sz="1500" b="1"/>
            </a:lvl2pPr>
            <a:lvl3pPr marL="698836" indent="0">
              <a:buNone/>
              <a:defRPr sz="1400" b="1"/>
            </a:lvl3pPr>
            <a:lvl4pPr marL="1048256" indent="0">
              <a:buNone/>
              <a:defRPr sz="1200" b="1"/>
            </a:lvl4pPr>
            <a:lvl5pPr marL="1397672" indent="0">
              <a:buNone/>
              <a:defRPr sz="1200" b="1"/>
            </a:lvl5pPr>
            <a:lvl6pPr marL="1747091" indent="0">
              <a:buNone/>
              <a:defRPr sz="1200" b="1"/>
            </a:lvl6pPr>
            <a:lvl7pPr marL="2096510" indent="0">
              <a:buNone/>
              <a:defRPr sz="1200" b="1"/>
            </a:lvl7pPr>
            <a:lvl8pPr marL="2445928" indent="0">
              <a:buNone/>
              <a:defRPr sz="1200" b="1"/>
            </a:lvl8pPr>
            <a:lvl9pPr marL="2795347" indent="0">
              <a:buNone/>
              <a:defRPr sz="12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9143497" y="2603603"/>
            <a:ext cx="7958188" cy="4729172"/>
          </a:xfrm>
          <a:prstGeom prst="rect">
            <a:avLst/>
          </a:prstGeom>
        </p:spPr>
        <p:txBody>
          <a:bodyPr lIns="69881" tIns="34940" rIns="69881" bIns="34940"/>
          <a:lstStyle>
            <a:lvl1pPr>
              <a:defRPr sz="1800"/>
            </a:lvl1pPr>
            <a:lvl2pPr>
              <a:defRPr sz="15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01088" y="328262"/>
            <a:ext cx="16200598" cy="1369200"/>
          </a:xfrm>
          <a:prstGeom prst="rect">
            <a:avLst/>
          </a:prstGeom>
        </p:spPr>
        <p:txBody>
          <a:bodyPr lIns="69881" tIns="34940" rIns="69881" bIns="34940"/>
          <a:lstStyle/>
          <a:p>
            <a:r>
              <a:rPr lang="ja-JP" altLang="en-US"/>
              <a:t>マスタ タイトルの書式設定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01087" y="327017"/>
            <a:ext cx="5920218" cy="1390419"/>
          </a:xfrm>
          <a:prstGeom prst="rect">
            <a:avLst/>
          </a:prstGeom>
        </p:spPr>
        <p:txBody>
          <a:bodyPr lIns="69881" tIns="34940" rIns="69881" bIns="34940" anchor="b"/>
          <a:lstStyle>
            <a:lvl1pPr algn="l">
              <a:defRPr sz="15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7038159" y="327011"/>
            <a:ext cx="10063528" cy="7005764"/>
          </a:xfrm>
          <a:prstGeom prst="rect">
            <a:avLst/>
          </a:prstGeom>
        </p:spPr>
        <p:txBody>
          <a:bodyPr lIns="69881" tIns="34940" rIns="69881" bIns="34940"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901087" y="1717436"/>
            <a:ext cx="5920218" cy="5615345"/>
          </a:xfrm>
          <a:prstGeom prst="rect">
            <a:avLst/>
          </a:prstGeom>
        </p:spPr>
        <p:txBody>
          <a:bodyPr lIns="69881" tIns="34940" rIns="69881" bIns="34940"/>
          <a:lstStyle>
            <a:lvl1pPr marL="0" indent="0">
              <a:buNone/>
              <a:defRPr sz="1100"/>
            </a:lvl1pPr>
            <a:lvl2pPr marL="349419" indent="0">
              <a:buNone/>
              <a:defRPr sz="900"/>
            </a:lvl2pPr>
            <a:lvl3pPr marL="698836" indent="0">
              <a:buNone/>
              <a:defRPr sz="800"/>
            </a:lvl3pPr>
            <a:lvl4pPr marL="1048256" indent="0">
              <a:buNone/>
              <a:defRPr sz="700"/>
            </a:lvl4pPr>
            <a:lvl5pPr marL="1397672" indent="0">
              <a:buNone/>
              <a:defRPr sz="700"/>
            </a:lvl5pPr>
            <a:lvl6pPr marL="1747091" indent="0">
              <a:buNone/>
              <a:defRPr sz="700"/>
            </a:lvl6pPr>
            <a:lvl7pPr marL="2096510" indent="0">
              <a:buNone/>
              <a:defRPr sz="700"/>
            </a:lvl7pPr>
            <a:lvl8pPr marL="2445928" indent="0">
              <a:buNone/>
              <a:defRPr sz="700"/>
            </a:lvl8pPr>
            <a:lvl9pPr marL="2795347" indent="0">
              <a:buNone/>
              <a:defRPr sz="7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528552" y="5746403"/>
            <a:ext cx="10800398" cy="677737"/>
          </a:xfrm>
          <a:prstGeom prst="rect">
            <a:avLst/>
          </a:prstGeom>
        </p:spPr>
        <p:txBody>
          <a:bodyPr lIns="69881" tIns="34940" rIns="69881" bIns="34940" anchor="b"/>
          <a:lstStyle>
            <a:lvl1pPr algn="l">
              <a:defRPr sz="15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3528552" y="733905"/>
            <a:ext cx="10800398" cy="4925128"/>
          </a:xfrm>
          <a:prstGeom prst="rect">
            <a:avLst/>
          </a:prstGeom>
        </p:spPr>
        <p:txBody>
          <a:bodyPr lIns="69881" tIns="34940" rIns="69881" bIns="34940"/>
          <a:lstStyle>
            <a:lvl1pPr marL="0" indent="0">
              <a:buNone/>
              <a:defRPr sz="2400"/>
            </a:lvl1pPr>
            <a:lvl2pPr marL="349419" indent="0">
              <a:buNone/>
              <a:defRPr sz="2100"/>
            </a:lvl2pPr>
            <a:lvl3pPr marL="698836" indent="0">
              <a:buNone/>
              <a:defRPr sz="1800"/>
            </a:lvl3pPr>
            <a:lvl4pPr marL="1048256" indent="0">
              <a:buNone/>
              <a:defRPr sz="1500"/>
            </a:lvl4pPr>
            <a:lvl5pPr marL="1397672" indent="0">
              <a:buNone/>
              <a:defRPr sz="1500"/>
            </a:lvl5pPr>
            <a:lvl6pPr marL="1747091" indent="0">
              <a:buNone/>
              <a:defRPr sz="1500"/>
            </a:lvl6pPr>
            <a:lvl7pPr marL="2096510" indent="0">
              <a:buNone/>
              <a:defRPr sz="1500"/>
            </a:lvl7pPr>
            <a:lvl8pPr marL="2445928" indent="0">
              <a:buNone/>
              <a:defRPr sz="1500"/>
            </a:lvl8pPr>
            <a:lvl9pPr marL="2795347" indent="0">
              <a:buNone/>
              <a:defRPr sz="15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3528552" y="6424134"/>
            <a:ext cx="10800398" cy="963558"/>
          </a:xfrm>
          <a:prstGeom prst="rect">
            <a:avLst/>
          </a:prstGeom>
        </p:spPr>
        <p:txBody>
          <a:bodyPr lIns="69881" tIns="34940" rIns="69881" bIns="34940"/>
          <a:lstStyle>
            <a:lvl1pPr marL="0" indent="0">
              <a:buNone/>
              <a:defRPr sz="1100"/>
            </a:lvl1pPr>
            <a:lvl2pPr marL="349419" indent="0">
              <a:buNone/>
              <a:defRPr sz="900"/>
            </a:lvl2pPr>
            <a:lvl3pPr marL="698836" indent="0">
              <a:buNone/>
              <a:defRPr sz="800"/>
            </a:lvl3pPr>
            <a:lvl4pPr marL="1048256" indent="0">
              <a:buNone/>
              <a:defRPr sz="700"/>
            </a:lvl4pPr>
            <a:lvl5pPr marL="1397672" indent="0">
              <a:buNone/>
              <a:defRPr sz="700"/>
            </a:lvl5pPr>
            <a:lvl6pPr marL="1747091" indent="0">
              <a:buNone/>
              <a:defRPr sz="700"/>
            </a:lvl6pPr>
            <a:lvl7pPr marL="2096510" indent="0">
              <a:buNone/>
              <a:defRPr sz="700"/>
            </a:lvl7pPr>
            <a:lvl8pPr marL="2445928" indent="0">
              <a:buNone/>
              <a:defRPr sz="700"/>
            </a:lvl8pPr>
            <a:lvl9pPr marL="2795347" indent="0">
              <a:buNone/>
              <a:defRPr sz="7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gi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/>
          <p:cNvGrpSpPr/>
          <p:nvPr userDrawn="1"/>
        </p:nvGrpSpPr>
        <p:grpSpPr>
          <a:xfrm>
            <a:off x="1008063" y="1008063"/>
            <a:ext cx="15984000" cy="6192000"/>
            <a:chOff x="1008063" y="1008063"/>
            <a:chExt cx="15984000" cy="6192000"/>
          </a:xfrm>
        </p:grpSpPr>
        <p:sp>
          <p:nvSpPr>
            <p:cNvPr id="60" name="Line 44"/>
            <p:cNvSpPr>
              <a:spLocks noChangeShapeType="1"/>
            </p:cNvSpPr>
            <p:nvPr userDrawn="1"/>
          </p:nvSpPr>
          <p:spPr bwMode="auto">
            <a:xfrm>
              <a:off x="12780000" y="1079500"/>
              <a:ext cx="0" cy="604800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 lIns="98195" tIns="49097" rIns="98195" bIns="49097"/>
            <a:lstStyle/>
            <a:p>
              <a:pPr>
                <a:defRPr/>
              </a:pPr>
              <a:endParaRPr lang="ja-JP" altLang="en-US" sz="2100">
                <a:latin typeface="Arial" charset="0"/>
              </a:endParaRPr>
            </a:p>
          </p:txBody>
        </p:sp>
        <p:sp>
          <p:nvSpPr>
            <p:cNvPr id="61" name="Line 1"/>
            <p:cNvSpPr>
              <a:spLocks noChangeShapeType="1"/>
            </p:cNvSpPr>
            <p:nvPr userDrawn="1"/>
          </p:nvSpPr>
          <p:spPr bwMode="auto">
            <a:xfrm>
              <a:off x="1079501" y="4104000"/>
              <a:ext cx="1584000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 lIns="98195" tIns="49097" rIns="98195" bIns="49097"/>
            <a:lstStyle/>
            <a:p>
              <a:pPr>
                <a:defRPr/>
              </a:pPr>
              <a:endParaRPr lang="ja-JP" altLang="en-US" sz="2100">
                <a:latin typeface="Arial" charset="0"/>
              </a:endParaRPr>
            </a:p>
          </p:txBody>
        </p:sp>
        <p:sp>
          <p:nvSpPr>
            <p:cNvPr id="62" name="Line 44"/>
            <p:cNvSpPr>
              <a:spLocks noChangeShapeType="1"/>
            </p:cNvSpPr>
            <p:nvPr userDrawn="1"/>
          </p:nvSpPr>
          <p:spPr bwMode="auto">
            <a:xfrm>
              <a:off x="5220000" y="1079500"/>
              <a:ext cx="0" cy="604800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 lIns="98195" tIns="49097" rIns="98195" bIns="49097"/>
            <a:lstStyle/>
            <a:p>
              <a:pPr>
                <a:defRPr/>
              </a:pPr>
              <a:endParaRPr lang="ja-JP" altLang="en-US" sz="2100">
                <a:latin typeface="Arial" charset="0"/>
              </a:endParaRPr>
            </a:p>
          </p:txBody>
        </p:sp>
        <p:sp>
          <p:nvSpPr>
            <p:cNvPr id="63" name="Line 44"/>
            <p:cNvSpPr>
              <a:spLocks noChangeShapeType="1"/>
            </p:cNvSpPr>
            <p:nvPr userDrawn="1"/>
          </p:nvSpPr>
          <p:spPr bwMode="auto">
            <a:xfrm>
              <a:off x="9000000" y="1260000"/>
              <a:ext cx="0" cy="568800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 lIns="98195" tIns="49097" rIns="98195" bIns="49097"/>
            <a:lstStyle/>
            <a:p>
              <a:pPr>
                <a:defRPr/>
              </a:pPr>
              <a:endParaRPr lang="ja-JP" altLang="en-US" sz="2100">
                <a:latin typeface="Arial" charset="0"/>
              </a:endParaRPr>
            </a:p>
          </p:txBody>
        </p:sp>
        <p:sp>
          <p:nvSpPr>
            <p:cNvPr id="64" name="Line 1"/>
            <p:cNvSpPr>
              <a:spLocks noChangeShapeType="1"/>
            </p:cNvSpPr>
            <p:nvPr userDrawn="1"/>
          </p:nvSpPr>
          <p:spPr bwMode="auto">
            <a:xfrm>
              <a:off x="1008063" y="1439863"/>
              <a:ext cx="1598400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 lIns="98195" tIns="49097" rIns="98195" bIns="49097"/>
            <a:lstStyle/>
            <a:p>
              <a:pPr>
                <a:defRPr/>
              </a:pPr>
              <a:endParaRPr lang="ja-JP" altLang="en-US" sz="2100">
                <a:latin typeface="Arial" charset="0"/>
              </a:endParaRPr>
            </a:p>
          </p:txBody>
        </p:sp>
        <p:sp>
          <p:nvSpPr>
            <p:cNvPr id="65" name="Line 6"/>
            <p:cNvSpPr>
              <a:spLocks noChangeShapeType="1"/>
            </p:cNvSpPr>
            <p:nvPr userDrawn="1"/>
          </p:nvSpPr>
          <p:spPr bwMode="auto">
            <a:xfrm>
              <a:off x="1331913" y="1008063"/>
              <a:ext cx="0" cy="619200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 lIns="98195" tIns="49097" rIns="98195" bIns="49097"/>
            <a:lstStyle/>
            <a:p>
              <a:pPr>
                <a:defRPr/>
              </a:pPr>
              <a:endParaRPr lang="ja-JP" altLang="en-US" sz="2100">
                <a:latin typeface="Arial" charset="0"/>
              </a:endParaRPr>
            </a:p>
          </p:txBody>
        </p:sp>
        <p:sp>
          <p:nvSpPr>
            <p:cNvPr id="66" name="Line 7"/>
            <p:cNvSpPr>
              <a:spLocks noChangeShapeType="1"/>
            </p:cNvSpPr>
            <p:nvPr userDrawn="1"/>
          </p:nvSpPr>
          <p:spPr bwMode="auto">
            <a:xfrm>
              <a:off x="1439863" y="1008063"/>
              <a:ext cx="0" cy="619200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 lIns="98195" tIns="49097" rIns="98195" bIns="49097"/>
            <a:lstStyle/>
            <a:p>
              <a:pPr>
                <a:defRPr/>
              </a:pPr>
              <a:endParaRPr lang="ja-JP" altLang="en-US" sz="2100">
                <a:latin typeface="Arial" charset="0"/>
              </a:endParaRPr>
            </a:p>
          </p:txBody>
        </p:sp>
        <p:sp>
          <p:nvSpPr>
            <p:cNvPr id="67" name="Line 6"/>
            <p:cNvSpPr>
              <a:spLocks noChangeShapeType="1"/>
            </p:cNvSpPr>
            <p:nvPr userDrawn="1"/>
          </p:nvSpPr>
          <p:spPr bwMode="auto">
            <a:xfrm>
              <a:off x="16560000" y="1008063"/>
              <a:ext cx="0" cy="619200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 lIns="98195" tIns="49097" rIns="98195" bIns="49097"/>
            <a:lstStyle/>
            <a:p>
              <a:pPr>
                <a:defRPr/>
              </a:pPr>
              <a:endParaRPr lang="ja-JP" altLang="en-US" sz="2100">
                <a:latin typeface="Arial" charset="0"/>
              </a:endParaRPr>
            </a:p>
          </p:txBody>
        </p:sp>
        <p:sp>
          <p:nvSpPr>
            <p:cNvPr id="68" name="Line 7"/>
            <p:cNvSpPr>
              <a:spLocks noChangeShapeType="1"/>
            </p:cNvSpPr>
            <p:nvPr userDrawn="1"/>
          </p:nvSpPr>
          <p:spPr bwMode="auto">
            <a:xfrm>
              <a:off x="16668000" y="1008063"/>
              <a:ext cx="0" cy="619200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 lIns="98195" tIns="49097" rIns="98195" bIns="49097"/>
            <a:lstStyle/>
            <a:p>
              <a:pPr>
                <a:defRPr/>
              </a:pPr>
              <a:endParaRPr lang="ja-JP" altLang="en-US" sz="2100">
                <a:latin typeface="Arial" charset="0"/>
              </a:endParaRPr>
            </a:p>
          </p:txBody>
        </p:sp>
        <p:sp>
          <p:nvSpPr>
            <p:cNvPr id="69" name="Line 1"/>
            <p:cNvSpPr>
              <a:spLocks noChangeShapeType="1"/>
            </p:cNvSpPr>
            <p:nvPr userDrawn="1"/>
          </p:nvSpPr>
          <p:spPr bwMode="auto">
            <a:xfrm>
              <a:off x="1008063" y="1331913"/>
              <a:ext cx="1598400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 lIns="98195" tIns="49097" rIns="98195" bIns="49097"/>
            <a:lstStyle/>
            <a:p>
              <a:pPr>
                <a:defRPr/>
              </a:pPr>
              <a:endParaRPr lang="ja-JP" altLang="en-US" sz="2100">
                <a:latin typeface="Arial" charset="0"/>
              </a:endParaRPr>
            </a:p>
          </p:txBody>
        </p:sp>
        <p:sp>
          <p:nvSpPr>
            <p:cNvPr id="70" name="Line 1"/>
            <p:cNvSpPr>
              <a:spLocks noChangeShapeType="1"/>
            </p:cNvSpPr>
            <p:nvPr userDrawn="1"/>
          </p:nvSpPr>
          <p:spPr bwMode="auto">
            <a:xfrm>
              <a:off x="1008063" y="6876000"/>
              <a:ext cx="1598400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 lIns="98195" tIns="49097" rIns="98195" bIns="49097"/>
            <a:lstStyle/>
            <a:p>
              <a:pPr>
                <a:defRPr/>
              </a:pPr>
              <a:endParaRPr lang="ja-JP" altLang="en-US" sz="2100">
                <a:latin typeface="Arial" charset="0"/>
              </a:endParaRPr>
            </a:p>
          </p:txBody>
        </p:sp>
        <p:sp>
          <p:nvSpPr>
            <p:cNvPr id="71" name="Line 1"/>
            <p:cNvSpPr>
              <a:spLocks noChangeShapeType="1"/>
            </p:cNvSpPr>
            <p:nvPr userDrawn="1"/>
          </p:nvSpPr>
          <p:spPr bwMode="auto">
            <a:xfrm>
              <a:off x="1008063" y="6768000"/>
              <a:ext cx="1598400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 lIns="98195" tIns="49097" rIns="98195" bIns="49097"/>
            <a:lstStyle/>
            <a:p>
              <a:pPr>
                <a:defRPr/>
              </a:pPr>
              <a:endParaRPr lang="ja-JP" altLang="en-US" sz="2100">
                <a:latin typeface="Arial" charset="0"/>
              </a:endParaRPr>
            </a:p>
          </p:txBody>
        </p:sp>
      </p:grpSp>
      <p:sp>
        <p:nvSpPr>
          <p:cNvPr id="72" name="Rectangle 11"/>
          <p:cNvSpPr>
            <a:spLocks noChangeArrowheads="1"/>
          </p:cNvSpPr>
          <p:nvPr userDrawn="1"/>
        </p:nvSpPr>
        <p:spPr bwMode="auto">
          <a:xfrm>
            <a:off x="1331913" y="1331913"/>
            <a:ext cx="15336000" cy="5544000"/>
          </a:xfrm>
          <a:prstGeom prst="rect">
            <a:avLst/>
          </a:prstGeom>
          <a:solidFill>
            <a:srgbClr val="FFFFFF"/>
          </a:solidFill>
          <a:ln w="3175">
            <a:solidFill>
              <a:srgbClr val="00B0F0"/>
            </a:solidFill>
            <a:miter lim="800000"/>
            <a:headEnd/>
            <a:tailEnd/>
          </a:ln>
        </p:spPr>
        <p:txBody>
          <a:bodyPr lIns="79784" tIns="9547" rIns="79784" bIns="9547"/>
          <a:lstStyle/>
          <a:p>
            <a:pPr>
              <a:defRPr/>
            </a:pPr>
            <a:endParaRPr lang="ja-JP" altLang="en-US" sz="2100">
              <a:latin typeface="Arial" charset="0"/>
            </a:endParaRPr>
          </a:p>
        </p:txBody>
      </p:sp>
      <p:sp>
        <p:nvSpPr>
          <p:cNvPr id="73" name="Rectangle 186"/>
          <p:cNvSpPr>
            <a:spLocks noChangeArrowheads="1"/>
          </p:cNvSpPr>
          <p:nvPr userDrawn="1"/>
        </p:nvSpPr>
        <p:spPr bwMode="auto">
          <a:xfrm>
            <a:off x="1440001" y="1440000"/>
            <a:ext cx="15120000" cy="5328000"/>
          </a:xfrm>
          <a:prstGeom prst="rect">
            <a:avLst/>
          </a:prstGeom>
          <a:solidFill>
            <a:srgbClr val="FFFFFF"/>
          </a:solidFill>
          <a:ln w="6350">
            <a:solidFill>
              <a:srgbClr val="FF0000"/>
            </a:solidFill>
            <a:miter lim="800000"/>
            <a:headEnd/>
            <a:tailEnd/>
          </a:ln>
        </p:spPr>
        <p:txBody>
          <a:bodyPr lIns="79784" tIns="9547" rIns="79784" bIns="9547"/>
          <a:lstStyle/>
          <a:p>
            <a:pPr>
              <a:defRPr/>
            </a:pPr>
            <a:endParaRPr lang="ja-JP" altLang="en-US" sz="2100">
              <a:latin typeface="Arial" charset="0"/>
            </a:endParaRPr>
          </a:p>
        </p:txBody>
      </p:sp>
      <p:sp>
        <p:nvSpPr>
          <p:cNvPr id="74" name="Line 203"/>
          <p:cNvSpPr>
            <a:spLocks noChangeShapeType="1"/>
          </p:cNvSpPr>
          <p:nvPr userDrawn="1"/>
        </p:nvSpPr>
        <p:spPr bwMode="auto">
          <a:xfrm>
            <a:off x="9000000" y="1331913"/>
            <a:ext cx="0" cy="5544000"/>
          </a:xfrm>
          <a:prstGeom prst="line">
            <a:avLst/>
          </a:prstGeom>
          <a:noFill/>
          <a:ln w="3175">
            <a:solidFill>
              <a:srgbClr val="00B0F0"/>
            </a:solidFill>
            <a:prstDash val="dash"/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 sz="2100">
              <a:latin typeface="Arial" charset="0"/>
            </a:endParaRPr>
          </a:p>
        </p:txBody>
      </p:sp>
      <p:sp>
        <p:nvSpPr>
          <p:cNvPr id="75" name="Line 204"/>
          <p:cNvSpPr>
            <a:spLocks noChangeShapeType="1"/>
          </p:cNvSpPr>
          <p:nvPr userDrawn="1"/>
        </p:nvSpPr>
        <p:spPr bwMode="auto">
          <a:xfrm>
            <a:off x="5220000" y="1331913"/>
            <a:ext cx="0" cy="5544000"/>
          </a:xfrm>
          <a:prstGeom prst="line">
            <a:avLst/>
          </a:prstGeom>
          <a:noFill/>
          <a:ln w="3175">
            <a:solidFill>
              <a:srgbClr val="00B0F0"/>
            </a:solidFill>
            <a:prstDash val="dash"/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 sz="2100">
              <a:latin typeface="Arial" charset="0"/>
            </a:endParaRPr>
          </a:p>
        </p:txBody>
      </p:sp>
      <p:sp>
        <p:nvSpPr>
          <p:cNvPr id="76" name="Text Box 74"/>
          <p:cNvSpPr txBox="1">
            <a:spLocks noChangeArrowheads="1"/>
          </p:cNvSpPr>
          <p:nvPr userDrawn="1"/>
        </p:nvSpPr>
        <p:spPr bwMode="auto">
          <a:xfrm>
            <a:off x="4679851" y="900113"/>
            <a:ext cx="1079500" cy="144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 defTabSz="1371344">
              <a:spcBef>
                <a:spcPct val="50000"/>
              </a:spcBef>
              <a:defRPr/>
            </a:pPr>
            <a:r>
              <a:rPr lang="ja-JP" altLang="en-US" sz="800" dirty="0">
                <a:latin typeface="Arial" charset="0"/>
              </a:rPr>
              <a:t>折り位置</a:t>
            </a:r>
          </a:p>
        </p:txBody>
      </p:sp>
      <p:sp>
        <p:nvSpPr>
          <p:cNvPr id="77" name="Text Box 75"/>
          <p:cNvSpPr txBox="1">
            <a:spLocks noChangeArrowheads="1"/>
          </p:cNvSpPr>
          <p:nvPr userDrawn="1"/>
        </p:nvSpPr>
        <p:spPr bwMode="auto">
          <a:xfrm>
            <a:off x="8496895" y="1079699"/>
            <a:ext cx="1079500" cy="144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 defTabSz="1371344">
              <a:spcBef>
                <a:spcPct val="50000"/>
              </a:spcBef>
              <a:defRPr/>
            </a:pPr>
            <a:r>
              <a:rPr lang="ja-JP" altLang="en-US" sz="800" dirty="0">
                <a:latin typeface="Arial" charset="0"/>
              </a:rPr>
              <a:t>折り位置</a:t>
            </a:r>
          </a:p>
        </p:txBody>
      </p:sp>
      <p:sp>
        <p:nvSpPr>
          <p:cNvPr id="78" name="AutoShape 99"/>
          <p:cNvSpPr>
            <a:spLocks noChangeArrowheads="1"/>
          </p:cNvSpPr>
          <p:nvPr userDrawn="1"/>
        </p:nvSpPr>
        <p:spPr bwMode="auto">
          <a:xfrm>
            <a:off x="16920000" y="2628280"/>
            <a:ext cx="936625" cy="1296988"/>
          </a:xfrm>
          <a:prstGeom prst="wedgeRoundRectCallout">
            <a:avLst>
              <a:gd name="adj1" fmla="val -75021"/>
              <a:gd name="adj2" fmla="val -36021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00B0F0"/>
            </a:solidFill>
            <a:miter lim="800000"/>
            <a:headEnd/>
            <a:tailEnd/>
          </a:ln>
          <a:effectLst/>
        </p:spPr>
        <p:txBody>
          <a:bodyPr lIns="74279" tIns="8888" rIns="74279" bIns="8888"/>
          <a:lstStyle/>
          <a:p>
            <a:pPr algn="just" defTabSz="934864">
              <a:defRPr/>
            </a:pPr>
            <a:r>
              <a:rPr lang="ja-JP" altLang="en-US" sz="1000" dirty="0">
                <a:solidFill>
                  <a:srgbClr val="000000"/>
                </a:solidFill>
                <a:latin typeface="ＭＳ Ｐゴシック" pitchFamily="50" charset="-128"/>
              </a:rPr>
              <a:t>フチなし印刷は塗足しが必要ですので、青い線まで必ず伸ばして配置してください。</a:t>
            </a:r>
            <a:endParaRPr lang="ja-JP" altLang="en-US" sz="1800" dirty="0">
              <a:latin typeface="Arial" charset="0"/>
            </a:endParaRPr>
          </a:p>
        </p:txBody>
      </p:sp>
      <p:sp>
        <p:nvSpPr>
          <p:cNvPr id="79" name="AutoShape 100"/>
          <p:cNvSpPr>
            <a:spLocks noChangeArrowheads="1"/>
          </p:cNvSpPr>
          <p:nvPr userDrawn="1"/>
        </p:nvSpPr>
        <p:spPr bwMode="auto">
          <a:xfrm>
            <a:off x="16848000" y="1836118"/>
            <a:ext cx="746125" cy="576262"/>
          </a:xfrm>
          <a:prstGeom prst="wedgeRoundRectCallout">
            <a:avLst>
              <a:gd name="adj1" fmla="val -89804"/>
              <a:gd name="adj2" fmla="val -39518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lIns="74279" tIns="8888" rIns="74279" bIns="8888"/>
          <a:lstStyle/>
          <a:p>
            <a:pPr algn="just" defTabSz="934864">
              <a:defRPr/>
            </a:pPr>
            <a:r>
              <a:rPr lang="ja-JP" altLang="en-US" sz="1000">
                <a:latin typeface="ＭＳ Ｐゴシック" pitchFamily="50" charset="-128"/>
              </a:rPr>
              <a:t>赤い線が仕上がり線です。</a:t>
            </a:r>
            <a:endParaRPr lang="ja-JP" altLang="en-US" sz="1800">
              <a:latin typeface="Arial" charset="0"/>
            </a:endParaRPr>
          </a:p>
        </p:txBody>
      </p:sp>
      <p:sp>
        <p:nvSpPr>
          <p:cNvPr id="80" name="Text Box 104"/>
          <p:cNvSpPr txBox="1">
            <a:spLocks noChangeArrowheads="1"/>
          </p:cNvSpPr>
          <p:nvPr userDrawn="1"/>
        </p:nvSpPr>
        <p:spPr bwMode="auto">
          <a:xfrm>
            <a:off x="1457326" y="85727"/>
            <a:ext cx="3942605" cy="66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71984" tIns="71984" rIns="71984" bIns="71984"/>
          <a:lstStyle/>
          <a:p>
            <a:pPr algn="just" defTabSz="934740">
              <a:defRPr/>
            </a:pPr>
            <a:r>
              <a:rPr lang="en-US" altLang="ja-JP" sz="1800" dirty="0">
                <a:latin typeface="Arial" charset="0"/>
              </a:rPr>
              <a:t>A6</a:t>
            </a:r>
            <a:r>
              <a:rPr lang="ja-JP" altLang="en-US" sz="1800" dirty="0">
                <a:latin typeface="Arial" charset="0"/>
              </a:rPr>
              <a:t>仕上がり</a:t>
            </a:r>
            <a:r>
              <a:rPr kumimoji="1" lang="ja-JP" altLang="en-US" sz="1800" b="1" kern="1200" dirty="0">
                <a:solidFill>
                  <a:schemeClr val="tx1"/>
                </a:solidFill>
                <a:latin typeface="+mn-ea"/>
                <a:ea typeface="ＭＳ Ｐゴシック" pitchFamily="50" charset="-128"/>
                <a:cs typeface="+mn-cs"/>
              </a:rPr>
              <a:t>　</a:t>
            </a:r>
            <a:r>
              <a:rPr kumimoji="1" lang="ja-JP" altLang="en-US" sz="1800" b="1" kern="1200" dirty="0">
                <a:solidFill>
                  <a:schemeClr val="tx1"/>
                </a:solidFill>
                <a:effectLst/>
                <a:latin typeface="+mn-ea"/>
                <a:ea typeface="ＭＳ Ｐゴシック" pitchFamily="50" charset="-128"/>
                <a:cs typeface="+mn-cs"/>
              </a:rPr>
              <a:t>巻</a:t>
            </a:r>
            <a:r>
              <a:rPr kumimoji="1" lang="ja-JP" altLang="ja-JP" sz="1800" b="1" kern="1200" dirty="0">
                <a:solidFill>
                  <a:schemeClr val="tx1"/>
                </a:solidFill>
                <a:effectLst/>
                <a:latin typeface="+mn-ea"/>
                <a:ea typeface="ＭＳ Ｐゴシック" pitchFamily="50" charset="-128"/>
                <a:cs typeface="+mn-cs"/>
              </a:rPr>
              <a:t>四つ折</a:t>
            </a:r>
            <a:endParaRPr kumimoji="1" lang="en-US" altLang="ja-JP" sz="1800" b="1" kern="1200" dirty="0">
              <a:solidFill>
                <a:schemeClr val="tx1"/>
              </a:solidFill>
              <a:effectLst/>
              <a:latin typeface="+mn-ea"/>
              <a:ea typeface="ＭＳ Ｐゴシック" pitchFamily="50" charset="-128"/>
              <a:cs typeface="+mn-cs"/>
            </a:endParaRPr>
          </a:p>
          <a:p>
            <a:pPr algn="just" defTabSz="934864">
              <a:defRPr/>
            </a:pPr>
            <a:r>
              <a:rPr lang="ja-JP" altLang="en-US" sz="800" dirty="0">
                <a:latin typeface="Arial" charset="0"/>
              </a:rPr>
              <a:t>●展開サイズ　</a:t>
            </a:r>
            <a:r>
              <a:rPr lang="en-US" altLang="ja-JP" sz="800" dirty="0">
                <a:latin typeface="Arial" charset="0"/>
              </a:rPr>
              <a:t>420×148mm</a:t>
            </a:r>
          </a:p>
          <a:p>
            <a:pPr algn="just" defTabSz="934864">
              <a:defRPr/>
            </a:pPr>
            <a:r>
              <a:rPr lang="ja-JP" altLang="en-US" sz="800" dirty="0">
                <a:latin typeface="Arial" charset="0"/>
              </a:rPr>
              <a:t>●仕上がりサイズ　</a:t>
            </a:r>
            <a:r>
              <a:rPr lang="en-US" altLang="ja-JP" sz="800" dirty="0">
                <a:latin typeface="Arial" charset="0"/>
              </a:rPr>
              <a:t>105×148mm</a:t>
            </a:r>
            <a:endParaRPr lang="ja-JP" altLang="en-US" sz="800" dirty="0">
              <a:latin typeface="Arial" charset="0"/>
            </a:endParaRPr>
          </a:p>
        </p:txBody>
      </p:sp>
      <p:sp>
        <p:nvSpPr>
          <p:cNvPr id="82" name="Text Box 74"/>
          <p:cNvSpPr txBox="1">
            <a:spLocks noChangeArrowheads="1"/>
          </p:cNvSpPr>
          <p:nvPr userDrawn="1"/>
        </p:nvSpPr>
        <p:spPr bwMode="auto">
          <a:xfrm>
            <a:off x="2735810" y="1044575"/>
            <a:ext cx="1152525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 defTabSz="1371344">
              <a:spcBef>
                <a:spcPct val="50000"/>
              </a:spcBef>
              <a:defRPr/>
            </a:pPr>
            <a:r>
              <a:rPr lang="en-US" altLang="ja-JP" sz="1200" dirty="0">
                <a:latin typeface="Arial Black" pitchFamily="34" charset="0"/>
              </a:rPr>
              <a:t>105mm</a:t>
            </a:r>
            <a:endParaRPr lang="ja-JP" altLang="en-US" sz="1200" dirty="0">
              <a:latin typeface="Arial Black" pitchFamily="34" charset="0"/>
            </a:endParaRPr>
          </a:p>
        </p:txBody>
      </p:sp>
      <p:sp>
        <p:nvSpPr>
          <p:cNvPr id="83" name="Text Box 74"/>
          <p:cNvSpPr txBox="1">
            <a:spLocks noChangeArrowheads="1"/>
          </p:cNvSpPr>
          <p:nvPr userDrawn="1"/>
        </p:nvSpPr>
        <p:spPr bwMode="auto">
          <a:xfrm>
            <a:off x="6475638" y="1044575"/>
            <a:ext cx="1152525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 defTabSz="1371344">
              <a:spcBef>
                <a:spcPct val="50000"/>
              </a:spcBef>
              <a:defRPr/>
            </a:pPr>
            <a:r>
              <a:rPr lang="en-US" altLang="ja-JP" sz="1200" dirty="0">
                <a:latin typeface="Arial Black" pitchFamily="34" charset="0"/>
              </a:rPr>
              <a:t>105mm</a:t>
            </a:r>
            <a:endParaRPr lang="ja-JP" altLang="en-US" sz="1200" dirty="0">
              <a:latin typeface="Arial Black" pitchFamily="34" charset="0"/>
            </a:endParaRPr>
          </a:p>
        </p:txBody>
      </p:sp>
      <p:sp>
        <p:nvSpPr>
          <p:cNvPr id="84" name="Text Box 74"/>
          <p:cNvSpPr txBox="1">
            <a:spLocks noChangeArrowheads="1"/>
          </p:cNvSpPr>
          <p:nvPr userDrawn="1"/>
        </p:nvSpPr>
        <p:spPr bwMode="auto">
          <a:xfrm>
            <a:off x="10297046" y="1044575"/>
            <a:ext cx="1152525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 defTabSz="1371344">
              <a:spcBef>
                <a:spcPct val="50000"/>
              </a:spcBef>
              <a:defRPr/>
            </a:pPr>
            <a:r>
              <a:rPr lang="en-US" altLang="ja-JP" sz="1200" dirty="0">
                <a:latin typeface="Arial Black" pitchFamily="34" charset="0"/>
              </a:rPr>
              <a:t>105mm</a:t>
            </a:r>
            <a:endParaRPr lang="ja-JP" altLang="en-US" sz="1200" dirty="0">
              <a:latin typeface="Arial Black" pitchFamily="34" charset="0"/>
            </a:endParaRPr>
          </a:p>
        </p:txBody>
      </p:sp>
      <p:sp>
        <p:nvSpPr>
          <p:cNvPr id="85" name="Text Box 155"/>
          <p:cNvSpPr txBox="1">
            <a:spLocks noChangeArrowheads="1"/>
          </p:cNvSpPr>
          <p:nvPr userDrawn="1"/>
        </p:nvSpPr>
        <p:spPr bwMode="auto">
          <a:xfrm>
            <a:off x="1439863" y="7380734"/>
            <a:ext cx="4675187" cy="576262"/>
          </a:xfrm>
          <a:prstGeom prst="rect">
            <a:avLst/>
          </a:prstGeom>
          <a:solidFill>
            <a:srgbClr val="FFFFFF"/>
          </a:solidFill>
          <a:ln w="12700">
            <a:solidFill>
              <a:srgbClr val="C6D9F1"/>
            </a:solidFill>
            <a:miter lim="800000"/>
            <a:headEnd/>
            <a:tailEnd/>
          </a:ln>
          <a:effectLst/>
        </p:spPr>
        <p:txBody>
          <a:bodyPr vert="horz" wrap="square" lIns="72000" tIns="72000" rIns="72000" bIns="7200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just" defTabSz="1371651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ja-JP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★ </a:t>
            </a:r>
            <a:r>
              <a:rPr kumimoji="1" lang="ja-JP" altLang="en-US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フチ無し印刷をご希望の場合は、外側の青い線まで色や写真を配置してください。</a:t>
            </a:r>
          </a:p>
          <a:p>
            <a:pPr marL="0" marR="0" lvl="0" indent="0" algn="just" defTabSz="1371651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★ 透過性や半透明、パターンなどは正常に変換出来ない場合があります。　</a:t>
            </a:r>
          </a:p>
          <a:p>
            <a:pPr marL="0" marR="0" lvl="0" indent="0" algn="just" defTabSz="1371651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★ 用紙サイズや余白、トンボなどは、変更・移動されないようお願いいたします。</a:t>
            </a:r>
            <a:endParaRPr kumimoji="1" lang="ja-JP" altLang="en-US" sz="27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</a:endParaRPr>
          </a:p>
        </p:txBody>
      </p:sp>
      <p:sp>
        <p:nvSpPr>
          <p:cNvPr id="90" name="Line 203"/>
          <p:cNvSpPr>
            <a:spLocks noChangeShapeType="1"/>
          </p:cNvSpPr>
          <p:nvPr userDrawn="1"/>
        </p:nvSpPr>
        <p:spPr bwMode="auto">
          <a:xfrm>
            <a:off x="12780000" y="1331913"/>
            <a:ext cx="0" cy="5544000"/>
          </a:xfrm>
          <a:prstGeom prst="line">
            <a:avLst/>
          </a:prstGeom>
          <a:noFill/>
          <a:ln w="3175">
            <a:solidFill>
              <a:srgbClr val="00B0F0"/>
            </a:solidFill>
            <a:prstDash val="dash"/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 sz="2100">
              <a:latin typeface="Arial" charset="0"/>
            </a:endParaRPr>
          </a:p>
        </p:txBody>
      </p:sp>
      <p:sp>
        <p:nvSpPr>
          <p:cNvPr id="91" name="Text Box 74"/>
          <p:cNvSpPr txBox="1">
            <a:spLocks noChangeArrowheads="1"/>
          </p:cNvSpPr>
          <p:nvPr userDrawn="1"/>
        </p:nvSpPr>
        <p:spPr bwMode="auto">
          <a:xfrm>
            <a:off x="14041065" y="1044575"/>
            <a:ext cx="1152525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 defTabSz="1371344">
              <a:spcBef>
                <a:spcPct val="50000"/>
              </a:spcBef>
              <a:defRPr/>
            </a:pPr>
            <a:r>
              <a:rPr lang="en-US" altLang="ja-JP" sz="1200" dirty="0">
                <a:latin typeface="Arial Black" pitchFamily="34" charset="0"/>
              </a:rPr>
              <a:t>105mm</a:t>
            </a:r>
            <a:endParaRPr lang="ja-JP" altLang="en-US" sz="1200" dirty="0">
              <a:latin typeface="Arial Black" pitchFamily="34" charset="0"/>
            </a:endParaRPr>
          </a:p>
        </p:txBody>
      </p:sp>
      <p:sp>
        <p:nvSpPr>
          <p:cNvPr id="92" name="Text Box 2"/>
          <p:cNvSpPr txBox="1">
            <a:spLocks noChangeArrowheads="1"/>
          </p:cNvSpPr>
          <p:nvPr userDrawn="1"/>
        </p:nvSpPr>
        <p:spPr bwMode="auto">
          <a:xfrm>
            <a:off x="5532438" y="212727"/>
            <a:ext cx="1911350" cy="581025"/>
          </a:xfrm>
          <a:prstGeom prst="rect">
            <a:avLst/>
          </a:prstGeom>
          <a:noFill/>
          <a:ln w="9525">
            <a:solidFill>
              <a:srgbClr val="00B0F0"/>
            </a:solidFill>
            <a:miter lim="800000"/>
            <a:headEnd/>
            <a:tailEnd/>
          </a:ln>
        </p:spPr>
        <p:txBody>
          <a:bodyPr vert="horz" wrap="square" lIns="720000" tIns="72000" rIns="72000" bIns="7200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3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1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このレイアウトは</a:t>
            </a:r>
          </a:p>
          <a:p>
            <a:pPr marL="0" marR="0" lvl="0" indent="0" algn="l" defTabSz="91443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1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巻四つ折です。</a:t>
            </a:r>
            <a:endParaRPr kumimoji="1" lang="ja-JP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sp>
        <p:nvSpPr>
          <p:cNvPr id="95" name="Text Box 74"/>
          <p:cNvSpPr txBox="1">
            <a:spLocks noChangeArrowheads="1"/>
          </p:cNvSpPr>
          <p:nvPr userDrawn="1"/>
        </p:nvSpPr>
        <p:spPr bwMode="auto">
          <a:xfrm>
            <a:off x="12241311" y="900113"/>
            <a:ext cx="1079500" cy="144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 defTabSz="1371344">
              <a:spcBef>
                <a:spcPct val="50000"/>
              </a:spcBef>
              <a:defRPr/>
            </a:pPr>
            <a:r>
              <a:rPr lang="ja-JP" altLang="en-US" sz="800" dirty="0">
                <a:latin typeface="Arial" charset="0"/>
              </a:rPr>
              <a:t>折り位置</a:t>
            </a:r>
          </a:p>
        </p:txBody>
      </p:sp>
      <p:pic>
        <p:nvPicPr>
          <p:cNvPr id="96" name="図 95"/>
          <p:cNvPicPr/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81417" y="109725"/>
            <a:ext cx="1855470" cy="918845"/>
          </a:xfrm>
          <a:prstGeom prst="rect">
            <a:avLst/>
          </a:prstGeom>
        </p:spPr>
      </p:pic>
      <p:pic>
        <p:nvPicPr>
          <p:cNvPr id="4" name="図 3">
            <a:extLst>
              <a:ext uri="{FF2B5EF4-FFF2-40B4-BE49-F238E27FC236}">
                <a16:creationId xmlns:a16="http://schemas.microsoft.com/office/drawing/2014/main" id="{3764C4B6-B826-4605-9F32-DC926D71DC06}"/>
              </a:ext>
            </a:extLst>
          </p:cNvPr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74133" y="237633"/>
            <a:ext cx="438325" cy="532251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047277" rtl="0" eaLnBrk="0" fontAlgn="base" hangingPunct="0">
        <a:spcBef>
          <a:spcPct val="0"/>
        </a:spcBef>
        <a:spcAft>
          <a:spcPct val="0"/>
        </a:spcAft>
        <a:defRPr kumimoji="1" sz="5000">
          <a:solidFill>
            <a:schemeClr val="tx2"/>
          </a:solidFill>
          <a:latin typeface="+mj-lt"/>
          <a:ea typeface="+mj-ea"/>
          <a:cs typeface="+mj-cs"/>
        </a:defRPr>
      </a:lvl1pPr>
      <a:lvl2pPr algn="ctr" defTabSz="1047277" rtl="0" eaLnBrk="0" fontAlgn="base" hangingPunct="0">
        <a:spcBef>
          <a:spcPct val="0"/>
        </a:spcBef>
        <a:spcAft>
          <a:spcPct val="0"/>
        </a:spcAft>
        <a:defRPr kumimoji="1" sz="50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defTabSz="1047277" rtl="0" eaLnBrk="0" fontAlgn="base" hangingPunct="0">
        <a:spcBef>
          <a:spcPct val="0"/>
        </a:spcBef>
        <a:spcAft>
          <a:spcPct val="0"/>
        </a:spcAft>
        <a:defRPr kumimoji="1" sz="50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defTabSz="1047277" rtl="0" eaLnBrk="0" fontAlgn="base" hangingPunct="0">
        <a:spcBef>
          <a:spcPct val="0"/>
        </a:spcBef>
        <a:spcAft>
          <a:spcPct val="0"/>
        </a:spcAft>
        <a:defRPr kumimoji="1" sz="50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defTabSz="1047277" rtl="0" eaLnBrk="0" fontAlgn="base" hangingPunct="0">
        <a:spcBef>
          <a:spcPct val="0"/>
        </a:spcBef>
        <a:spcAft>
          <a:spcPct val="0"/>
        </a:spcAft>
        <a:defRPr kumimoji="1" sz="50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349419" algn="ctr" defTabSz="1048256" rtl="0" fontAlgn="base">
        <a:spcBef>
          <a:spcPct val="0"/>
        </a:spcBef>
        <a:spcAft>
          <a:spcPct val="0"/>
        </a:spcAft>
        <a:defRPr kumimoji="1" sz="50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698836" algn="ctr" defTabSz="1048256" rtl="0" fontAlgn="base">
        <a:spcBef>
          <a:spcPct val="0"/>
        </a:spcBef>
        <a:spcAft>
          <a:spcPct val="0"/>
        </a:spcAft>
        <a:defRPr kumimoji="1" sz="50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048256" algn="ctr" defTabSz="1048256" rtl="0" fontAlgn="base">
        <a:spcBef>
          <a:spcPct val="0"/>
        </a:spcBef>
        <a:spcAft>
          <a:spcPct val="0"/>
        </a:spcAft>
        <a:defRPr kumimoji="1" sz="50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397672" algn="ctr" defTabSz="1048256" rtl="0" fontAlgn="base">
        <a:spcBef>
          <a:spcPct val="0"/>
        </a:spcBef>
        <a:spcAft>
          <a:spcPct val="0"/>
        </a:spcAft>
        <a:defRPr kumimoji="1" sz="50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91971" indent="-391971" algn="l" defTabSz="1047277" rtl="0" eaLnBrk="0" fontAlgn="base" hangingPunct="0">
        <a:spcBef>
          <a:spcPct val="20000"/>
        </a:spcBef>
        <a:spcAft>
          <a:spcPct val="0"/>
        </a:spcAft>
        <a:buChar char="•"/>
        <a:defRPr kumimoji="1" sz="3701">
          <a:solidFill>
            <a:schemeClr val="tx1"/>
          </a:solidFill>
          <a:latin typeface="+mn-lt"/>
          <a:ea typeface="+mn-ea"/>
          <a:cs typeface="+mn-cs"/>
        </a:defRPr>
      </a:lvl1pPr>
      <a:lvl2pPr marL="850684" indent="-326440" algn="l" defTabSz="1047277" rtl="0" eaLnBrk="0" fontAlgn="base" hangingPunct="0">
        <a:spcBef>
          <a:spcPct val="20000"/>
        </a:spcBef>
        <a:spcAft>
          <a:spcPct val="0"/>
        </a:spcAft>
        <a:buChar char="–"/>
        <a:defRPr kumimoji="1" sz="3201">
          <a:solidFill>
            <a:schemeClr val="tx1"/>
          </a:solidFill>
          <a:latin typeface="+mn-lt"/>
          <a:ea typeface="+mn-ea"/>
        </a:defRPr>
      </a:lvl2pPr>
      <a:lvl3pPr marL="1309399" indent="-260909" algn="l" defTabSz="1047277" rtl="0" eaLnBrk="0" fontAlgn="base" hangingPunct="0">
        <a:spcBef>
          <a:spcPct val="20000"/>
        </a:spcBef>
        <a:spcAft>
          <a:spcPct val="0"/>
        </a:spcAft>
        <a:buChar char="•"/>
        <a:defRPr kumimoji="1" sz="2800">
          <a:solidFill>
            <a:schemeClr val="tx1"/>
          </a:solidFill>
          <a:latin typeface="+mn-lt"/>
          <a:ea typeface="+mn-ea"/>
        </a:defRPr>
      </a:lvl3pPr>
      <a:lvl4pPr marL="1834856" indent="-260909" algn="l" defTabSz="1047277" rtl="0" eaLnBrk="0" fontAlgn="base" hangingPunct="0">
        <a:spcBef>
          <a:spcPct val="20000"/>
        </a:spcBef>
        <a:spcAft>
          <a:spcPct val="0"/>
        </a:spcAft>
        <a:buChar char="–"/>
        <a:defRPr kumimoji="1" sz="2300">
          <a:solidFill>
            <a:schemeClr val="tx1"/>
          </a:solidFill>
          <a:latin typeface="+mn-lt"/>
          <a:ea typeface="+mn-ea"/>
        </a:defRPr>
      </a:lvl4pPr>
      <a:lvl5pPr marL="2359102" indent="-260909" algn="l" defTabSz="1047277" rtl="0" eaLnBrk="0" fontAlgn="base" hangingPunct="0">
        <a:spcBef>
          <a:spcPct val="20000"/>
        </a:spcBef>
        <a:spcAft>
          <a:spcPct val="0"/>
        </a:spcAft>
        <a:buChar char="»"/>
        <a:defRPr kumimoji="1" sz="2300">
          <a:solidFill>
            <a:schemeClr val="tx1"/>
          </a:solidFill>
          <a:latin typeface="+mn-lt"/>
          <a:ea typeface="+mn-ea"/>
        </a:defRPr>
      </a:lvl5pPr>
      <a:lvl6pPr marL="2709206" indent="-262063" algn="l" defTabSz="1048256" rtl="0" fontAlgn="base">
        <a:spcBef>
          <a:spcPct val="20000"/>
        </a:spcBef>
        <a:spcAft>
          <a:spcPct val="0"/>
        </a:spcAft>
        <a:buChar char="»"/>
        <a:defRPr kumimoji="1" sz="2300">
          <a:solidFill>
            <a:schemeClr val="tx1"/>
          </a:solidFill>
          <a:latin typeface="+mn-lt"/>
          <a:ea typeface="+mn-ea"/>
        </a:defRPr>
      </a:lvl6pPr>
      <a:lvl7pPr marL="3058623" indent="-262063" algn="l" defTabSz="1048256" rtl="0" fontAlgn="base">
        <a:spcBef>
          <a:spcPct val="20000"/>
        </a:spcBef>
        <a:spcAft>
          <a:spcPct val="0"/>
        </a:spcAft>
        <a:buChar char="»"/>
        <a:defRPr kumimoji="1" sz="2300">
          <a:solidFill>
            <a:schemeClr val="tx1"/>
          </a:solidFill>
          <a:latin typeface="+mn-lt"/>
          <a:ea typeface="+mn-ea"/>
        </a:defRPr>
      </a:lvl7pPr>
      <a:lvl8pPr marL="3408042" indent="-262063" algn="l" defTabSz="1048256" rtl="0" fontAlgn="base">
        <a:spcBef>
          <a:spcPct val="20000"/>
        </a:spcBef>
        <a:spcAft>
          <a:spcPct val="0"/>
        </a:spcAft>
        <a:buChar char="»"/>
        <a:defRPr kumimoji="1" sz="2300">
          <a:solidFill>
            <a:schemeClr val="tx1"/>
          </a:solidFill>
          <a:latin typeface="+mn-lt"/>
          <a:ea typeface="+mn-ea"/>
        </a:defRPr>
      </a:lvl8pPr>
      <a:lvl9pPr marL="3757462" indent="-262063" algn="l" defTabSz="1048256" rtl="0" fontAlgn="base">
        <a:spcBef>
          <a:spcPct val="20000"/>
        </a:spcBef>
        <a:spcAft>
          <a:spcPct val="0"/>
        </a:spcAft>
        <a:buChar char="»"/>
        <a:defRPr kumimoji="1" sz="23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698836" rtl="0" eaLnBrk="1" latinLnBrk="0" hangingPunct="1"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9419" algn="l" defTabSz="698836" rtl="0" eaLnBrk="1" latinLnBrk="0" hangingPunct="1"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98836" algn="l" defTabSz="698836" rtl="0" eaLnBrk="1" latinLnBrk="0" hangingPunct="1"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48256" algn="l" defTabSz="698836" rtl="0" eaLnBrk="1" latinLnBrk="0" hangingPunct="1"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97672" algn="l" defTabSz="698836" rtl="0" eaLnBrk="1" latinLnBrk="0" hangingPunct="1"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47091" algn="l" defTabSz="698836" rtl="0" eaLnBrk="1" latinLnBrk="0" hangingPunct="1"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96510" algn="l" defTabSz="698836" rtl="0" eaLnBrk="1" latinLnBrk="0" hangingPunct="1"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45928" algn="l" defTabSz="698836" rtl="0" eaLnBrk="1" latinLnBrk="0" hangingPunct="1"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95347" algn="l" defTabSz="698836" rtl="0" eaLnBrk="1" latinLnBrk="0" hangingPunct="1"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3716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3716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210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ＭＳ Ｐゴシック</vt:lpstr>
      <vt:lpstr>ＭＳ ゴシック</vt:lpstr>
      <vt:lpstr>Arial</vt:lpstr>
      <vt:lpstr>Arial Black</vt:lpstr>
      <vt:lpstr>標準デザイン</vt:lpstr>
      <vt:lpstr>PowerPoint プレゼンテーション</vt:lpstr>
    </vt:vector>
  </TitlesOfParts>
  <Company>matsuo-print.com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Ex-Image-L</dc:creator>
  <cp:lastModifiedBy>松尾 亮</cp:lastModifiedBy>
  <cp:revision>22</cp:revision>
  <dcterms:created xsi:type="dcterms:W3CDTF">2010-06-02T01:56:44Z</dcterms:created>
  <dcterms:modified xsi:type="dcterms:W3CDTF">2020-06-03T06:39:18Z</dcterms:modified>
</cp:coreProperties>
</file>