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8207375" cy="18000663"/>
  <p:notesSz cx="8597900" cy="12446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65111" indent="1621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31842" indent="1621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98573" indent="1621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65303" indent="1621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333655" algn="l" defTabSz="933462" rtl="0" eaLnBrk="1" latinLnBrk="0" hangingPunct="1"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800385" algn="l" defTabSz="933462" rtl="0" eaLnBrk="1" latinLnBrk="0" hangingPunct="1"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67117" algn="l" defTabSz="933462" rtl="0" eaLnBrk="1" latinLnBrk="0" hangingPunct="1"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733848" algn="l" defTabSz="933462" rtl="0" eaLnBrk="1" latinLnBrk="0" hangingPunct="1"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670" userDrawn="1">
          <p15:clr>
            <a:srgbClr val="A4A3A4"/>
          </p15:clr>
        </p15:guide>
        <p15:guide id="2" pos="258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 snapToGrid="0">
      <p:cViewPr>
        <p:scale>
          <a:sx n="100" d="100"/>
          <a:sy n="100" d="100"/>
        </p:scale>
        <p:origin x="2208" y="72"/>
      </p:cViewPr>
      <p:guideLst>
        <p:guide orient="horz" pos="5670"/>
        <p:guide pos="258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15314" y="5591518"/>
            <a:ext cx="6976749" cy="3859042"/>
          </a:xfrm>
          <a:prstGeom prst="rect">
            <a:avLst/>
          </a:prstGeom>
        </p:spPr>
        <p:txBody>
          <a:bodyPr lIns="93325" tIns="46663" rIns="93325" bIns="4666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231587" y="10200467"/>
            <a:ext cx="5745163" cy="4600748"/>
          </a:xfrm>
          <a:prstGeom prst="rect">
            <a:avLst/>
          </a:prstGeom>
        </p:spPr>
        <p:txBody>
          <a:bodyPr lIns="93325" tIns="46663" rIns="93325" bIns="46663"/>
          <a:lstStyle>
            <a:lvl1pPr marL="0" indent="0" algn="ctr">
              <a:buNone/>
              <a:defRPr/>
            </a:lvl1pPr>
            <a:lvl2pPr marL="212743" indent="0" algn="ctr">
              <a:buNone/>
              <a:defRPr/>
            </a:lvl2pPr>
            <a:lvl3pPr marL="425486" indent="0" algn="ctr">
              <a:buNone/>
              <a:defRPr/>
            </a:lvl3pPr>
            <a:lvl4pPr marL="638229" indent="0" algn="ctr">
              <a:buNone/>
              <a:defRPr/>
            </a:lvl4pPr>
            <a:lvl5pPr marL="850973" indent="0" algn="ctr">
              <a:buNone/>
              <a:defRPr/>
            </a:lvl5pPr>
            <a:lvl6pPr marL="1063716" indent="0" algn="ctr">
              <a:buNone/>
              <a:defRPr/>
            </a:lvl6pPr>
            <a:lvl7pPr marL="1276459" indent="0" algn="ctr">
              <a:buNone/>
              <a:defRPr/>
            </a:lvl7pPr>
            <a:lvl8pPr marL="1489201" indent="0" algn="ctr">
              <a:buNone/>
              <a:defRPr/>
            </a:lvl8pPr>
            <a:lvl9pPr marL="1701945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0851" y="719817"/>
            <a:ext cx="7386638" cy="3002392"/>
          </a:xfrm>
          <a:prstGeom prst="rect">
            <a:avLst/>
          </a:prstGeom>
        </p:spPr>
        <p:txBody>
          <a:bodyPr lIns="93325" tIns="46663" rIns="93325" bIns="4666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10851" y="4201161"/>
            <a:ext cx="7386638" cy="11878193"/>
          </a:xfrm>
          <a:prstGeom prst="rect">
            <a:avLst/>
          </a:prstGeom>
        </p:spPr>
        <p:txBody>
          <a:bodyPr vert="eaVert" lIns="93325" tIns="46663" rIns="93325" bIns="46663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951549" y="719815"/>
            <a:ext cx="1845940" cy="15359543"/>
          </a:xfrm>
          <a:prstGeom prst="rect">
            <a:avLst/>
          </a:prstGeom>
        </p:spPr>
        <p:txBody>
          <a:bodyPr vert="eaVert" lIns="93325" tIns="46663" rIns="93325" bIns="4666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10851" y="719815"/>
            <a:ext cx="5448545" cy="15359543"/>
          </a:xfrm>
          <a:prstGeom prst="rect">
            <a:avLst/>
          </a:prstGeom>
        </p:spPr>
        <p:txBody>
          <a:bodyPr vert="eaVert" lIns="93325" tIns="46663" rIns="93325" bIns="46663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0851" y="719817"/>
            <a:ext cx="7386638" cy="3002392"/>
          </a:xfrm>
          <a:prstGeom prst="rect">
            <a:avLst/>
          </a:prstGeom>
        </p:spPr>
        <p:txBody>
          <a:bodyPr lIns="93325" tIns="46663" rIns="93325" bIns="4666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10851" y="4201161"/>
            <a:ext cx="7386638" cy="11878193"/>
          </a:xfrm>
          <a:prstGeom prst="rect">
            <a:avLst/>
          </a:prstGeom>
        </p:spPr>
        <p:txBody>
          <a:bodyPr lIns="93325" tIns="46663" rIns="93325" bIns="46663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7952" y="11566188"/>
            <a:ext cx="6976749" cy="3577145"/>
          </a:xfrm>
          <a:prstGeom prst="rect">
            <a:avLst/>
          </a:prstGeom>
        </p:spPr>
        <p:txBody>
          <a:bodyPr lIns="93325" tIns="46663" rIns="93325" bIns="46663" anchor="t"/>
          <a:lstStyle>
            <a:lvl1pPr algn="l">
              <a:defRPr sz="1915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47952" y="7630514"/>
            <a:ext cx="6976749" cy="3935679"/>
          </a:xfrm>
          <a:prstGeom prst="rect">
            <a:avLst/>
          </a:prstGeom>
        </p:spPr>
        <p:txBody>
          <a:bodyPr lIns="93325" tIns="46663" rIns="93325" bIns="46663" anchor="b"/>
          <a:lstStyle>
            <a:lvl1pPr marL="0" indent="0">
              <a:buNone/>
              <a:defRPr sz="912"/>
            </a:lvl1pPr>
            <a:lvl2pPr marL="212743" indent="0">
              <a:buNone/>
              <a:defRPr sz="866"/>
            </a:lvl2pPr>
            <a:lvl3pPr marL="425486" indent="0">
              <a:buNone/>
              <a:defRPr sz="730"/>
            </a:lvl3pPr>
            <a:lvl4pPr marL="638229" indent="0">
              <a:buNone/>
              <a:defRPr sz="638"/>
            </a:lvl4pPr>
            <a:lvl5pPr marL="850973" indent="0">
              <a:buNone/>
              <a:defRPr sz="638"/>
            </a:lvl5pPr>
            <a:lvl6pPr marL="1063716" indent="0">
              <a:buNone/>
              <a:defRPr sz="638"/>
            </a:lvl6pPr>
            <a:lvl7pPr marL="1276459" indent="0">
              <a:buNone/>
              <a:defRPr sz="638"/>
            </a:lvl7pPr>
            <a:lvl8pPr marL="1489201" indent="0">
              <a:buNone/>
              <a:defRPr sz="638"/>
            </a:lvl8pPr>
            <a:lvl9pPr marL="1701945" indent="0">
              <a:buNone/>
              <a:defRPr sz="638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0851" y="719817"/>
            <a:ext cx="7386638" cy="3002392"/>
          </a:xfrm>
          <a:prstGeom prst="rect">
            <a:avLst/>
          </a:prstGeom>
        </p:spPr>
        <p:txBody>
          <a:bodyPr lIns="93325" tIns="46663" rIns="93325" bIns="4666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10852" y="4201161"/>
            <a:ext cx="3646763" cy="11878193"/>
          </a:xfrm>
          <a:prstGeom prst="rect">
            <a:avLst/>
          </a:prstGeom>
        </p:spPr>
        <p:txBody>
          <a:bodyPr lIns="93325" tIns="46663" rIns="93325" bIns="46663"/>
          <a:lstStyle>
            <a:lvl1pPr>
              <a:defRPr sz="1322"/>
            </a:lvl1pPr>
            <a:lvl2pPr>
              <a:defRPr sz="1140"/>
            </a:lvl2pPr>
            <a:lvl3pPr>
              <a:defRPr sz="912"/>
            </a:lvl3pPr>
            <a:lvl4pPr>
              <a:defRPr sz="866"/>
            </a:lvl4pPr>
            <a:lvl5pPr>
              <a:defRPr sz="866"/>
            </a:lvl5pPr>
            <a:lvl6pPr>
              <a:defRPr sz="866"/>
            </a:lvl6pPr>
            <a:lvl7pPr>
              <a:defRPr sz="866"/>
            </a:lvl7pPr>
            <a:lvl8pPr>
              <a:defRPr sz="866"/>
            </a:lvl8pPr>
            <a:lvl9pPr>
              <a:defRPr sz="866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149766" y="4201161"/>
            <a:ext cx="3647723" cy="11878193"/>
          </a:xfrm>
          <a:prstGeom prst="rect">
            <a:avLst/>
          </a:prstGeom>
        </p:spPr>
        <p:txBody>
          <a:bodyPr lIns="93325" tIns="46663" rIns="93325" bIns="46663"/>
          <a:lstStyle>
            <a:lvl1pPr>
              <a:defRPr sz="1322"/>
            </a:lvl1pPr>
            <a:lvl2pPr>
              <a:defRPr sz="1140"/>
            </a:lvl2pPr>
            <a:lvl3pPr>
              <a:defRPr sz="912"/>
            </a:lvl3pPr>
            <a:lvl4pPr>
              <a:defRPr sz="866"/>
            </a:lvl4pPr>
            <a:lvl5pPr>
              <a:defRPr sz="866"/>
            </a:lvl5pPr>
            <a:lvl6pPr>
              <a:defRPr sz="866"/>
            </a:lvl6pPr>
            <a:lvl7pPr>
              <a:defRPr sz="866"/>
            </a:lvl7pPr>
            <a:lvl8pPr>
              <a:defRPr sz="866"/>
            </a:lvl8pPr>
            <a:lvl9pPr>
              <a:defRPr sz="866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0851" y="719817"/>
            <a:ext cx="7386638" cy="3002392"/>
          </a:xfrm>
          <a:prstGeom prst="rect">
            <a:avLst/>
          </a:prstGeom>
        </p:spPr>
        <p:txBody>
          <a:bodyPr lIns="93325" tIns="46663" rIns="93325" bIns="46663"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10850" y="4028737"/>
            <a:ext cx="3625644" cy="1680465"/>
          </a:xfrm>
          <a:prstGeom prst="rect">
            <a:avLst/>
          </a:prstGeom>
        </p:spPr>
        <p:txBody>
          <a:bodyPr lIns="93325" tIns="46663" rIns="93325" bIns="46663" anchor="b"/>
          <a:lstStyle>
            <a:lvl1pPr marL="0" indent="0">
              <a:buNone/>
              <a:defRPr sz="1140" b="1"/>
            </a:lvl1pPr>
            <a:lvl2pPr marL="212743" indent="0">
              <a:buNone/>
              <a:defRPr sz="912" b="1"/>
            </a:lvl2pPr>
            <a:lvl3pPr marL="425486" indent="0">
              <a:buNone/>
              <a:defRPr sz="866" b="1"/>
            </a:lvl3pPr>
            <a:lvl4pPr marL="638229" indent="0">
              <a:buNone/>
              <a:defRPr sz="730" b="1"/>
            </a:lvl4pPr>
            <a:lvl5pPr marL="850973" indent="0">
              <a:buNone/>
              <a:defRPr sz="730" b="1"/>
            </a:lvl5pPr>
            <a:lvl6pPr marL="1063716" indent="0">
              <a:buNone/>
              <a:defRPr sz="730" b="1"/>
            </a:lvl6pPr>
            <a:lvl7pPr marL="1276459" indent="0">
              <a:buNone/>
              <a:defRPr sz="730" b="1"/>
            </a:lvl7pPr>
            <a:lvl8pPr marL="1489201" indent="0">
              <a:buNone/>
              <a:defRPr sz="730" b="1"/>
            </a:lvl8pPr>
            <a:lvl9pPr marL="1701945" indent="0">
              <a:buNone/>
              <a:defRPr sz="73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10850" y="5709198"/>
            <a:ext cx="3625644" cy="10370157"/>
          </a:xfrm>
          <a:prstGeom prst="rect">
            <a:avLst/>
          </a:prstGeom>
        </p:spPr>
        <p:txBody>
          <a:bodyPr lIns="93325" tIns="46663" rIns="93325" bIns="46663"/>
          <a:lstStyle>
            <a:lvl1pPr>
              <a:defRPr sz="1140"/>
            </a:lvl1pPr>
            <a:lvl2pPr>
              <a:defRPr sz="912"/>
            </a:lvl2pPr>
            <a:lvl3pPr>
              <a:defRPr sz="866"/>
            </a:lvl3pPr>
            <a:lvl4pPr>
              <a:defRPr sz="730"/>
            </a:lvl4pPr>
            <a:lvl5pPr>
              <a:defRPr sz="730"/>
            </a:lvl5pPr>
            <a:lvl6pPr>
              <a:defRPr sz="730"/>
            </a:lvl6pPr>
            <a:lvl7pPr>
              <a:defRPr sz="730"/>
            </a:lvl7pPr>
            <a:lvl8pPr>
              <a:defRPr sz="730"/>
            </a:lvl8pPr>
            <a:lvl9pPr>
              <a:defRPr sz="73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168966" y="4028737"/>
            <a:ext cx="3628523" cy="1680465"/>
          </a:xfrm>
          <a:prstGeom prst="rect">
            <a:avLst/>
          </a:prstGeom>
        </p:spPr>
        <p:txBody>
          <a:bodyPr lIns="93325" tIns="46663" rIns="93325" bIns="46663" anchor="b"/>
          <a:lstStyle>
            <a:lvl1pPr marL="0" indent="0">
              <a:buNone/>
              <a:defRPr sz="1140" b="1"/>
            </a:lvl1pPr>
            <a:lvl2pPr marL="212743" indent="0">
              <a:buNone/>
              <a:defRPr sz="912" b="1"/>
            </a:lvl2pPr>
            <a:lvl3pPr marL="425486" indent="0">
              <a:buNone/>
              <a:defRPr sz="866" b="1"/>
            </a:lvl3pPr>
            <a:lvl4pPr marL="638229" indent="0">
              <a:buNone/>
              <a:defRPr sz="730" b="1"/>
            </a:lvl4pPr>
            <a:lvl5pPr marL="850973" indent="0">
              <a:buNone/>
              <a:defRPr sz="730" b="1"/>
            </a:lvl5pPr>
            <a:lvl6pPr marL="1063716" indent="0">
              <a:buNone/>
              <a:defRPr sz="730" b="1"/>
            </a:lvl6pPr>
            <a:lvl7pPr marL="1276459" indent="0">
              <a:buNone/>
              <a:defRPr sz="730" b="1"/>
            </a:lvl7pPr>
            <a:lvl8pPr marL="1489201" indent="0">
              <a:buNone/>
              <a:defRPr sz="730" b="1"/>
            </a:lvl8pPr>
            <a:lvl9pPr marL="1701945" indent="0">
              <a:buNone/>
              <a:defRPr sz="73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168966" y="5709198"/>
            <a:ext cx="3628523" cy="10370157"/>
          </a:xfrm>
          <a:prstGeom prst="rect">
            <a:avLst/>
          </a:prstGeom>
        </p:spPr>
        <p:txBody>
          <a:bodyPr lIns="93325" tIns="46663" rIns="93325" bIns="46663"/>
          <a:lstStyle>
            <a:lvl1pPr>
              <a:defRPr sz="1140"/>
            </a:lvl1pPr>
            <a:lvl2pPr>
              <a:defRPr sz="912"/>
            </a:lvl2pPr>
            <a:lvl3pPr>
              <a:defRPr sz="866"/>
            </a:lvl3pPr>
            <a:lvl4pPr>
              <a:defRPr sz="730"/>
            </a:lvl4pPr>
            <a:lvl5pPr>
              <a:defRPr sz="730"/>
            </a:lvl5pPr>
            <a:lvl6pPr>
              <a:defRPr sz="730"/>
            </a:lvl6pPr>
            <a:lvl7pPr>
              <a:defRPr sz="730"/>
            </a:lvl7pPr>
            <a:lvl8pPr>
              <a:defRPr sz="730"/>
            </a:lvl8pPr>
            <a:lvl9pPr>
              <a:defRPr sz="73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0851" y="719817"/>
            <a:ext cx="7386638" cy="3002392"/>
          </a:xfrm>
          <a:prstGeom prst="rect">
            <a:avLst/>
          </a:prstGeom>
        </p:spPr>
        <p:txBody>
          <a:bodyPr lIns="93325" tIns="46663" rIns="93325" bIns="46663"/>
          <a:lstStyle/>
          <a:p>
            <a:r>
              <a:rPr lang="ja-JP" altLang="en-US"/>
              <a:t>マスタ タイトルの書式設定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0850" y="717078"/>
            <a:ext cx="2699315" cy="3048920"/>
          </a:xfrm>
          <a:prstGeom prst="rect">
            <a:avLst/>
          </a:prstGeom>
        </p:spPr>
        <p:txBody>
          <a:bodyPr lIns="93325" tIns="46663" rIns="93325" bIns="46663" anchor="b"/>
          <a:lstStyle>
            <a:lvl1pPr algn="l">
              <a:defRPr sz="912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209037" y="717073"/>
            <a:ext cx="4588450" cy="15362281"/>
          </a:xfrm>
          <a:prstGeom prst="rect">
            <a:avLst/>
          </a:prstGeom>
        </p:spPr>
        <p:txBody>
          <a:bodyPr lIns="93325" tIns="46663" rIns="93325" bIns="46663"/>
          <a:lstStyle>
            <a:lvl1pPr>
              <a:defRPr sz="1505"/>
            </a:lvl1pPr>
            <a:lvl2pPr>
              <a:defRPr sz="1322"/>
            </a:lvl2pPr>
            <a:lvl3pPr>
              <a:defRPr sz="1140"/>
            </a:lvl3pPr>
            <a:lvl4pPr>
              <a:defRPr sz="912"/>
            </a:lvl4pPr>
            <a:lvl5pPr>
              <a:defRPr sz="912"/>
            </a:lvl5pPr>
            <a:lvl6pPr>
              <a:defRPr sz="912"/>
            </a:lvl6pPr>
            <a:lvl7pPr>
              <a:defRPr sz="912"/>
            </a:lvl7pPr>
            <a:lvl8pPr>
              <a:defRPr sz="912"/>
            </a:lvl8pPr>
            <a:lvl9pPr>
              <a:defRPr sz="912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10850" y="3766001"/>
            <a:ext cx="2699315" cy="12313362"/>
          </a:xfrm>
          <a:prstGeom prst="rect">
            <a:avLst/>
          </a:prstGeom>
        </p:spPr>
        <p:txBody>
          <a:bodyPr lIns="93325" tIns="46663" rIns="93325" bIns="46663"/>
          <a:lstStyle>
            <a:lvl1pPr marL="0" indent="0">
              <a:buNone/>
              <a:defRPr sz="638"/>
            </a:lvl1pPr>
            <a:lvl2pPr marL="212743" indent="0">
              <a:buNone/>
              <a:defRPr sz="547"/>
            </a:lvl2pPr>
            <a:lvl3pPr marL="425486" indent="0">
              <a:buNone/>
              <a:defRPr sz="456"/>
            </a:lvl3pPr>
            <a:lvl4pPr marL="638229" indent="0">
              <a:buNone/>
              <a:defRPr sz="456"/>
            </a:lvl4pPr>
            <a:lvl5pPr marL="850973" indent="0">
              <a:buNone/>
              <a:defRPr sz="456"/>
            </a:lvl5pPr>
            <a:lvl6pPr marL="1063716" indent="0">
              <a:buNone/>
              <a:defRPr sz="456"/>
            </a:lvl6pPr>
            <a:lvl7pPr marL="1276459" indent="0">
              <a:buNone/>
              <a:defRPr sz="456"/>
            </a:lvl7pPr>
            <a:lvl8pPr marL="1489201" indent="0">
              <a:buNone/>
              <a:defRPr sz="456"/>
            </a:lvl8pPr>
            <a:lvl9pPr marL="1701945" indent="0">
              <a:buNone/>
              <a:defRPr sz="456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08840" y="12600740"/>
            <a:ext cx="4924425" cy="1486145"/>
          </a:xfrm>
          <a:prstGeom prst="rect">
            <a:avLst/>
          </a:prstGeom>
        </p:spPr>
        <p:txBody>
          <a:bodyPr lIns="93325" tIns="46663" rIns="93325" bIns="46663" anchor="b"/>
          <a:lstStyle>
            <a:lvl1pPr algn="l">
              <a:defRPr sz="912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608840" y="1609313"/>
            <a:ext cx="4924425" cy="10799850"/>
          </a:xfrm>
          <a:prstGeom prst="rect">
            <a:avLst/>
          </a:prstGeom>
        </p:spPr>
        <p:txBody>
          <a:bodyPr lIns="93325" tIns="46663" rIns="93325" bIns="46663"/>
          <a:lstStyle>
            <a:lvl1pPr marL="0" indent="0">
              <a:buNone/>
              <a:defRPr sz="1505"/>
            </a:lvl1pPr>
            <a:lvl2pPr marL="212743" indent="0">
              <a:buNone/>
              <a:defRPr sz="1322"/>
            </a:lvl2pPr>
            <a:lvl3pPr marL="425486" indent="0">
              <a:buNone/>
              <a:defRPr sz="1140"/>
            </a:lvl3pPr>
            <a:lvl4pPr marL="638229" indent="0">
              <a:buNone/>
              <a:defRPr sz="912"/>
            </a:lvl4pPr>
            <a:lvl5pPr marL="850973" indent="0">
              <a:buNone/>
              <a:defRPr sz="912"/>
            </a:lvl5pPr>
            <a:lvl6pPr marL="1063716" indent="0">
              <a:buNone/>
              <a:defRPr sz="912"/>
            </a:lvl6pPr>
            <a:lvl7pPr marL="1276459" indent="0">
              <a:buNone/>
              <a:defRPr sz="912"/>
            </a:lvl7pPr>
            <a:lvl8pPr marL="1489201" indent="0">
              <a:buNone/>
              <a:defRPr sz="912"/>
            </a:lvl8pPr>
            <a:lvl9pPr marL="1701945" indent="0">
              <a:buNone/>
              <a:defRPr sz="912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608840" y="14086882"/>
            <a:ext cx="4924425" cy="2112895"/>
          </a:xfrm>
          <a:prstGeom prst="rect">
            <a:avLst/>
          </a:prstGeom>
        </p:spPr>
        <p:txBody>
          <a:bodyPr lIns="93325" tIns="46663" rIns="93325" bIns="46663"/>
          <a:lstStyle>
            <a:lvl1pPr marL="0" indent="0">
              <a:buNone/>
              <a:defRPr sz="638"/>
            </a:lvl1pPr>
            <a:lvl2pPr marL="212743" indent="0">
              <a:buNone/>
              <a:defRPr sz="547"/>
            </a:lvl2pPr>
            <a:lvl3pPr marL="425486" indent="0">
              <a:buNone/>
              <a:defRPr sz="456"/>
            </a:lvl3pPr>
            <a:lvl4pPr marL="638229" indent="0">
              <a:buNone/>
              <a:defRPr sz="456"/>
            </a:lvl4pPr>
            <a:lvl5pPr marL="850973" indent="0">
              <a:buNone/>
              <a:defRPr sz="456"/>
            </a:lvl5pPr>
            <a:lvl6pPr marL="1063716" indent="0">
              <a:buNone/>
              <a:defRPr sz="456"/>
            </a:lvl6pPr>
            <a:lvl7pPr marL="1276459" indent="0">
              <a:buNone/>
              <a:defRPr sz="456"/>
            </a:lvl7pPr>
            <a:lvl8pPr marL="1489201" indent="0">
              <a:buNone/>
              <a:defRPr sz="456"/>
            </a:lvl8pPr>
            <a:lvl9pPr marL="1701945" indent="0">
              <a:buNone/>
              <a:defRPr sz="456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 userDrawn="1"/>
        </p:nvGrpSpPr>
        <p:grpSpPr>
          <a:xfrm>
            <a:off x="1008063" y="1008063"/>
            <a:ext cx="6192000" cy="15984000"/>
            <a:chOff x="1008063" y="1008063"/>
            <a:chExt cx="6192000" cy="15984000"/>
          </a:xfrm>
        </p:grpSpPr>
        <p:sp>
          <p:nvSpPr>
            <p:cNvPr id="63" name="Line 1"/>
            <p:cNvSpPr>
              <a:spLocks noChangeShapeType="1"/>
            </p:cNvSpPr>
            <p:nvPr userDrawn="1"/>
          </p:nvSpPr>
          <p:spPr bwMode="auto">
            <a:xfrm>
              <a:off x="1079499" y="5220000"/>
              <a:ext cx="60480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98195" tIns="49097" rIns="98195" bIns="49097"/>
            <a:lstStyle/>
            <a:p>
              <a:pPr>
                <a:defRPr/>
              </a:pPr>
              <a:endParaRPr lang="ja-JP" altLang="en-US">
                <a:latin typeface="Arial" charset="0"/>
              </a:endParaRPr>
            </a:p>
          </p:txBody>
        </p:sp>
        <p:sp>
          <p:nvSpPr>
            <p:cNvPr id="64" name="Line 44"/>
            <p:cNvSpPr>
              <a:spLocks noChangeShapeType="1"/>
            </p:cNvSpPr>
            <p:nvPr userDrawn="1"/>
          </p:nvSpPr>
          <p:spPr bwMode="auto">
            <a:xfrm>
              <a:off x="4104000" y="1080000"/>
              <a:ext cx="0" cy="1584000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98195" tIns="49097" rIns="98195" bIns="49097"/>
            <a:lstStyle/>
            <a:p>
              <a:pPr>
                <a:defRPr/>
              </a:pPr>
              <a:endParaRPr lang="ja-JP" altLang="en-US">
                <a:latin typeface="Arial" charset="0"/>
              </a:endParaRPr>
            </a:p>
          </p:txBody>
        </p:sp>
        <p:sp>
          <p:nvSpPr>
            <p:cNvPr id="65" name="Line 1"/>
            <p:cNvSpPr>
              <a:spLocks noChangeShapeType="1"/>
            </p:cNvSpPr>
            <p:nvPr userDrawn="1"/>
          </p:nvSpPr>
          <p:spPr bwMode="auto">
            <a:xfrm>
              <a:off x="1008063" y="1439863"/>
              <a:ext cx="61920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98195" tIns="49097" rIns="98195" bIns="49097"/>
            <a:lstStyle/>
            <a:p>
              <a:pPr>
                <a:defRPr/>
              </a:pPr>
              <a:endParaRPr lang="ja-JP" altLang="en-US">
                <a:latin typeface="Arial" charset="0"/>
              </a:endParaRPr>
            </a:p>
          </p:txBody>
        </p:sp>
        <p:sp>
          <p:nvSpPr>
            <p:cNvPr id="66" name="Line 6"/>
            <p:cNvSpPr>
              <a:spLocks noChangeShapeType="1"/>
            </p:cNvSpPr>
            <p:nvPr userDrawn="1"/>
          </p:nvSpPr>
          <p:spPr bwMode="auto">
            <a:xfrm>
              <a:off x="1331912" y="1008063"/>
              <a:ext cx="0" cy="1598400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98195" tIns="49097" rIns="98195" bIns="49097"/>
            <a:lstStyle/>
            <a:p>
              <a:pPr>
                <a:defRPr/>
              </a:pPr>
              <a:endParaRPr lang="ja-JP" altLang="en-US">
                <a:latin typeface="Arial" charset="0"/>
              </a:endParaRPr>
            </a:p>
          </p:txBody>
        </p:sp>
        <p:sp>
          <p:nvSpPr>
            <p:cNvPr id="67" name="Line 7"/>
            <p:cNvSpPr>
              <a:spLocks noChangeShapeType="1"/>
            </p:cNvSpPr>
            <p:nvPr userDrawn="1"/>
          </p:nvSpPr>
          <p:spPr bwMode="auto">
            <a:xfrm>
              <a:off x="1439863" y="1008063"/>
              <a:ext cx="0" cy="1598400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98195" tIns="49097" rIns="98195" bIns="49097"/>
            <a:lstStyle/>
            <a:p>
              <a:pPr>
                <a:defRPr/>
              </a:pPr>
              <a:endParaRPr lang="ja-JP" altLang="en-US">
                <a:latin typeface="Arial" charset="0"/>
              </a:endParaRPr>
            </a:p>
          </p:txBody>
        </p:sp>
        <p:sp>
          <p:nvSpPr>
            <p:cNvPr id="68" name="Line 6"/>
            <p:cNvSpPr>
              <a:spLocks noChangeShapeType="1"/>
            </p:cNvSpPr>
            <p:nvPr userDrawn="1"/>
          </p:nvSpPr>
          <p:spPr bwMode="auto">
            <a:xfrm>
              <a:off x="6768000" y="1008063"/>
              <a:ext cx="0" cy="1598400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98195" tIns="49097" rIns="98195" bIns="49097"/>
            <a:lstStyle/>
            <a:p>
              <a:pPr>
                <a:defRPr/>
              </a:pPr>
              <a:endParaRPr lang="ja-JP" altLang="en-US">
                <a:latin typeface="Arial" charset="0"/>
              </a:endParaRPr>
            </a:p>
          </p:txBody>
        </p:sp>
        <p:sp>
          <p:nvSpPr>
            <p:cNvPr id="69" name="Line 7"/>
            <p:cNvSpPr>
              <a:spLocks noChangeShapeType="1"/>
            </p:cNvSpPr>
            <p:nvPr userDrawn="1"/>
          </p:nvSpPr>
          <p:spPr bwMode="auto">
            <a:xfrm>
              <a:off x="6876000" y="1008063"/>
              <a:ext cx="0" cy="1598400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98195" tIns="49097" rIns="98195" bIns="49097"/>
            <a:lstStyle/>
            <a:p>
              <a:pPr>
                <a:defRPr/>
              </a:pPr>
              <a:endParaRPr lang="ja-JP" altLang="en-US">
                <a:latin typeface="Arial" charset="0"/>
              </a:endParaRPr>
            </a:p>
          </p:txBody>
        </p:sp>
        <p:sp>
          <p:nvSpPr>
            <p:cNvPr id="70" name="Line 1"/>
            <p:cNvSpPr>
              <a:spLocks noChangeShapeType="1"/>
            </p:cNvSpPr>
            <p:nvPr userDrawn="1"/>
          </p:nvSpPr>
          <p:spPr bwMode="auto">
            <a:xfrm>
              <a:off x="1008063" y="1331913"/>
              <a:ext cx="61920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98195" tIns="49097" rIns="98195" bIns="49097"/>
            <a:lstStyle/>
            <a:p>
              <a:pPr>
                <a:defRPr/>
              </a:pPr>
              <a:endParaRPr lang="ja-JP" altLang="en-US">
                <a:latin typeface="Arial" charset="0"/>
              </a:endParaRPr>
            </a:p>
          </p:txBody>
        </p:sp>
        <p:sp>
          <p:nvSpPr>
            <p:cNvPr id="71" name="Line 1"/>
            <p:cNvSpPr>
              <a:spLocks noChangeShapeType="1"/>
            </p:cNvSpPr>
            <p:nvPr userDrawn="1"/>
          </p:nvSpPr>
          <p:spPr bwMode="auto">
            <a:xfrm>
              <a:off x="1008063" y="16668000"/>
              <a:ext cx="61920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98195" tIns="49097" rIns="98195" bIns="49097"/>
            <a:lstStyle/>
            <a:p>
              <a:pPr>
                <a:defRPr/>
              </a:pPr>
              <a:endParaRPr lang="ja-JP" altLang="en-US">
                <a:latin typeface="Arial" charset="0"/>
              </a:endParaRPr>
            </a:p>
          </p:txBody>
        </p:sp>
        <p:sp>
          <p:nvSpPr>
            <p:cNvPr id="72" name="Line 1"/>
            <p:cNvSpPr>
              <a:spLocks noChangeShapeType="1"/>
            </p:cNvSpPr>
            <p:nvPr userDrawn="1"/>
          </p:nvSpPr>
          <p:spPr bwMode="auto">
            <a:xfrm>
              <a:off x="1008063" y="16560000"/>
              <a:ext cx="61920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98195" tIns="49097" rIns="98195" bIns="49097"/>
            <a:lstStyle/>
            <a:p>
              <a:pPr>
                <a:defRPr/>
              </a:pPr>
              <a:endParaRPr lang="ja-JP" altLang="en-US">
                <a:latin typeface="Arial" charset="0"/>
              </a:endParaRPr>
            </a:p>
          </p:txBody>
        </p:sp>
        <p:sp>
          <p:nvSpPr>
            <p:cNvPr id="85" name="Line 1"/>
            <p:cNvSpPr>
              <a:spLocks noChangeShapeType="1"/>
            </p:cNvSpPr>
            <p:nvPr userDrawn="1"/>
          </p:nvSpPr>
          <p:spPr bwMode="auto">
            <a:xfrm>
              <a:off x="1079499" y="9000000"/>
              <a:ext cx="60480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98195" tIns="49097" rIns="98195" bIns="49097"/>
            <a:lstStyle/>
            <a:p>
              <a:pPr>
                <a:defRPr/>
              </a:pPr>
              <a:endParaRPr lang="ja-JP" altLang="en-US">
                <a:latin typeface="Arial" charset="0"/>
              </a:endParaRPr>
            </a:p>
          </p:txBody>
        </p:sp>
        <p:sp>
          <p:nvSpPr>
            <p:cNvPr id="87" name="Line 1"/>
            <p:cNvSpPr>
              <a:spLocks noChangeShapeType="1"/>
            </p:cNvSpPr>
            <p:nvPr userDrawn="1"/>
          </p:nvSpPr>
          <p:spPr bwMode="auto">
            <a:xfrm>
              <a:off x="1079499" y="12780000"/>
              <a:ext cx="60480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98195" tIns="49097" rIns="98195" bIns="49097"/>
            <a:lstStyle/>
            <a:p>
              <a:pPr>
                <a:defRPr/>
              </a:pPr>
              <a:endParaRPr lang="ja-JP" altLang="en-US">
                <a:latin typeface="Arial" charset="0"/>
              </a:endParaRPr>
            </a:p>
          </p:txBody>
        </p:sp>
      </p:grpSp>
      <p:sp>
        <p:nvSpPr>
          <p:cNvPr id="73" name="Rectangle 11"/>
          <p:cNvSpPr>
            <a:spLocks noChangeArrowheads="1"/>
          </p:cNvSpPr>
          <p:nvPr userDrawn="1"/>
        </p:nvSpPr>
        <p:spPr bwMode="auto">
          <a:xfrm>
            <a:off x="1331913" y="1331913"/>
            <a:ext cx="5544000" cy="15336000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74" name="Rectangle 186"/>
          <p:cNvSpPr>
            <a:spLocks noChangeArrowheads="1"/>
          </p:cNvSpPr>
          <p:nvPr userDrawn="1"/>
        </p:nvSpPr>
        <p:spPr bwMode="auto">
          <a:xfrm>
            <a:off x="1439864" y="1439863"/>
            <a:ext cx="5328000" cy="1512000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75" name="Line 204"/>
          <p:cNvSpPr>
            <a:spLocks noChangeShapeType="1"/>
          </p:cNvSpPr>
          <p:nvPr userDrawn="1"/>
        </p:nvSpPr>
        <p:spPr bwMode="auto">
          <a:xfrm>
            <a:off x="1332000" y="5220000"/>
            <a:ext cx="5544000" cy="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76" name="AutoShape 99"/>
          <p:cNvSpPr>
            <a:spLocks noChangeArrowheads="1"/>
          </p:cNvSpPr>
          <p:nvPr userDrawn="1"/>
        </p:nvSpPr>
        <p:spPr bwMode="auto">
          <a:xfrm>
            <a:off x="7108145" y="2772296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77" name="AutoShape 100"/>
          <p:cNvSpPr>
            <a:spLocks noChangeArrowheads="1"/>
          </p:cNvSpPr>
          <p:nvPr userDrawn="1"/>
        </p:nvSpPr>
        <p:spPr bwMode="auto">
          <a:xfrm>
            <a:off x="7082746" y="1980134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78" name="Text Box 104"/>
          <p:cNvSpPr txBox="1">
            <a:spLocks noChangeArrowheads="1"/>
          </p:cNvSpPr>
          <p:nvPr userDrawn="1"/>
        </p:nvSpPr>
        <p:spPr bwMode="auto">
          <a:xfrm>
            <a:off x="287263" y="85726"/>
            <a:ext cx="343217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84" tIns="71984" rIns="71984" bIns="71984"/>
          <a:lstStyle/>
          <a:p>
            <a:pPr algn="just" defTabSz="934740">
              <a:defRPr/>
            </a:pPr>
            <a:r>
              <a:rPr lang="en-US" altLang="ja-JP" sz="1800" dirty="0">
                <a:latin typeface="Arial" charset="0"/>
              </a:rPr>
              <a:t>A5</a:t>
            </a:r>
            <a:r>
              <a:rPr lang="ja-JP" altLang="en-US" sz="1800" dirty="0">
                <a:latin typeface="Arial" charset="0"/>
              </a:rPr>
              <a:t>仕上がり</a:t>
            </a:r>
            <a:r>
              <a:rPr kumimoji="1" lang="ja-JP" altLang="en-US" sz="1800" b="1" kern="1200" dirty="0">
                <a:solidFill>
                  <a:schemeClr val="tx1"/>
                </a:solidFill>
                <a:latin typeface="+mn-ea"/>
                <a:ea typeface="ＭＳ Ｐゴシック" pitchFamily="50" charset="-128"/>
                <a:cs typeface="+mn-cs"/>
              </a:rPr>
              <a:t>　</a:t>
            </a:r>
            <a:r>
              <a:rPr kumimoji="1" lang="ja-JP" altLang="en-US" sz="1800" b="1" kern="1200" dirty="0">
                <a:solidFill>
                  <a:schemeClr val="tx1"/>
                </a:solidFill>
                <a:effectLst/>
                <a:latin typeface="+mn-ea"/>
                <a:ea typeface="ＭＳ Ｐゴシック" pitchFamily="50" charset="-128"/>
                <a:cs typeface="+mn-cs"/>
              </a:rPr>
              <a:t>巻</a:t>
            </a:r>
            <a:r>
              <a:rPr kumimoji="1" lang="ja-JP" altLang="ja-JP" sz="1800" b="1" kern="1200" dirty="0">
                <a:solidFill>
                  <a:schemeClr val="tx1"/>
                </a:solidFill>
                <a:effectLst/>
                <a:latin typeface="+mn-ea"/>
                <a:ea typeface="ＭＳ Ｐゴシック" pitchFamily="50" charset="-128"/>
                <a:cs typeface="+mn-cs"/>
              </a:rPr>
              <a:t>四つ折</a:t>
            </a:r>
            <a:endParaRPr kumimoji="1" lang="en-US" altLang="ja-JP" sz="1800" b="1" kern="1200" dirty="0">
              <a:solidFill>
                <a:schemeClr val="tx1"/>
              </a:solidFill>
              <a:effectLst/>
              <a:latin typeface="+mn-ea"/>
              <a:ea typeface="ＭＳ Ｐゴシック" pitchFamily="50" charset="-128"/>
              <a:cs typeface="+mn-cs"/>
            </a:endParaRPr>
          </a:p>
          <a:p>
            <a:pPr algn="just" defTabSz="934829">
              <a:defRPr/>
            </a:pPr>
            <a:r>
              <a:rPr lang="ja-JP" altLang="en-US" sz="800" dirty="0">
                <a:latin typeface="Arial" charset="0"/>
              </a:rPr>
              <a:t>●展開サイズ　</a:t>
            </a:r>
            <a:r>
              <a:rPr lang="en-US" altLang="ja-JP" sz="800" dirty="0">
                <a:latin typeface="Arial" charset="0"/>
              </a:rPr>
              <a:t>148×420mm</a:t>
            </a:r>
          </a:p>
          <a:p>
            <a:pPr marL="0" marR="0" indent="0" algn="just" defTabSz="934829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ja-JP" sz="800" kern="1200" dirty="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rPr>
              <a:t>●</a:t>
            </a:r>
            <a:r>
              <a:rPr kumimoji="1" lang="ja-JP" altLang="en-US" sz="800" kern="1200" dirty="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rPr>
              <a:t>仕上がり</a:t>
            </a:r>
            <a:r>
              <a:rPr kumimoji="1" lang="ja-JP" altLang="ja-JP" sz="800" kern="1200" dirty="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rPr>
              <a:t>サイズ　</a:t>
            </a:r>
            <a:r>
              <a:rPr kumimoji="1" lang="en-US" altLang="ja-JP" sz="800" kern="1200" dirty="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rPr>
              <a:t>148×105mm</a:t>
            </a:r>
          </a:p>
        </p:txBody>
      </p:sp>
      <p:sp>
        <p:nvSpPr>
          <p:cNvPr id="80" name="Text Box 74"/>
          <p:cNvSpPr txBox="1">
            <a:spLocks noChangeArrowheads="1"/>
          </p:cNvSpPr>
          <p:nvPr userDrawn="1"/>
        </p:nvSpPr>
        <p:spPr bwMode="auto">
          <a:xfrm>
            <a:off x="3528020" y="882179"/>
            <a:ext cx="11525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 dirty="0">
                <a:latin typeface="Arial Black" pitchFamily="34" charset="0"/>
              </a:rPr>
              <a:t>148mm</a:t>
            </a:r>
            <a:endParaRPr lang="ja-JP" altLang="en-US" sz="1200" dirty="0">
              <a:latin typeface="Arial Black" pitchFamily="34" charset="0"/>
            </a:endParaRPr>
          </a:p>
        </p:txBody>
      </p:sp>
      <p:sp>
        <p:nvSpPr>
          <p:cNvPr id="81" name="Text Box 155"/>
          <p:cNvSpPr txBox="1">
            <a:spLocks noChangeArrowheads="1"/>
          </p:cNvSpPr>
          <p:nvPr userDrawn="1"/>
        </p:nvSpPr>
        <p:spPr bwMode="auto">
          <a:xfrm>
            <a:off x="1620094" y="17209243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kumimoji="1" 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</a:t>
            </a:r>
            <a:r>
              <a:rPr kumimoji="1" lang="ja-JP" altLang="en-US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変換</a:t>
            </a:r>
            <a:r>
              <a:rPr kumimoji="1" 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出来ない場合があります。　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sz="2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82" name="Text Box 104"/>
          <p:cNvSpPr txBox="1">
            <a:spLocks noChangeArrowheads="1"/>
          </p:cNvSpPr>
          <p:nvPr userDrawn="1"/>
        </p:nvSpPr>
        <p:spPr bwMode="auto">
          <a:xfrm>
            <a:off x="3384401" y="179388"/>
            <a:ext cx="2232025" cy="576262"/>
          </a:xfrm>
          <a:prstGeom prst="rect">
            <a:avLst/>
          </a:prstGeom>
          <a:noFill/>
          <a:ln w="12700">
            <a:solidFill>
              <a:srgbClr val="00B0F0"/>
            </a:solidFill>
            <a:miter lim="800000"/>
            <a:headEnd/>
            <a:tailEnd/>
          </a:ln>
        </p:spPr>
        <p:txBody>
          <a:bodyPr lIns="720000" tIns="71984" rIns="71984" bIns="71984" anchor="ctr"/>
          <a:lstStyle/>
          <a:p>
            <a:pPr algn="just" defTabSz="934829">
              <a:defRPr/>
            </a:pPr>
            <a:r>
              <a:rPr lang="ja-JP" altLang="en-US" sz="1100" b="1" dirty="0">
                <a:ea typeface="ＭＳ Ｐゴシック" pitchFamily="50" charset="-128"/>
              </a:rPr>
              <a:t>このテンプレートは</a:t>
            </a:r>
            <a:endParaRPr lang="en-US" altLang="ja-JP" sz="1100" b="1" dirty="0">
              <a:ea typeface="ＭＳ Ｐゴシック" pitchFamily="50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巻四つ折です。</a:t>
            </a:r>
            <a:endParaRPr kumimoji="1" lang="ja-JP" altLang="ja-JP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pic>
        <p:nvPicPr>
          <p:cNvPr id="84" name="図 83"/>
          <p:cNvPicPr/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6318" y="106988"/>
            <a:ext cx="1855470" cy="918845"/>
          </a:xfrm>
          <a:prstGeom prst="rect">
            <a:avLst/>
          </a:prstGeom>
        </p:spPr>
      </p:pic>
      <p:sp>
        <p:nvSpPr>
          <p:cNvPr id="86" name="Line 204"/>
          <p:cNvSpPr>
            <a:spLocks noChangeShapeType="1"/>
          </p:cNvSpPr>
          <p:nvPr userDrawn="1"/>
        </p:nvSpPr>
        <p:spPr bwMode="auto">
          <a:xfrm>
            <a:off x="1332000" y="9000000"/>
            <a:ext cx="5544000" cy="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88" name="Line 204"/>
          <p:cNvSpPr>
            <a:spLocks noChangeShapeType="1"/>
          </p:cNvSpPr>
          <p:nvPr userDrawn="1"/>
        </p:nvSpPr>
        <p:spPr bwMode="auto">
          <a:xfrm>
            <a:off x="1332000" y="12780000"/>
            <a:ext cx="5544000" cy="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90" name="Text Box 74"/>
          <p:cNvSpPr txBox="1">
            <a:spLocks noChangeArrowheads="1"/>
          </p:cNvSpPr>
          <p:nvPr userDrawn="1"/>
        </p:nvSpPr>
        <p:spPr bwMode="auto">
          <a:xfrm>
            <a:off x="316126" y="3224207"/>
            <a:ext cx="11525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 dirty="0">
                <a:latin typeface="Arial Black" pitchFamily="34" charset="0"/>
              </a:rPr>
              <a:t>105mm</a:t>
            </a:r>
            <a:endParaRPr lang="ja-JP" altLang="en-US" sz="1200" dirty="0">
              <a:latin typeface="Arial Black" pitchFamily="34" charset="0"/>
            </a:endParaRPr>
          </a:p>
        </p:txBody>
      </p:sp>
      <p:sp>
        <p:nvSpPr>
          <p:cNvPr id="91" name="Text Box 74"/>
          <p:cNvSpPr txBox="1">
            <a:spLocks noChangeArrowheads="1"/>
          </p:cNvSpPr>
          <p:nvPr userDrawn="1"/>
        </p:nvSpPr>
        <p:spPr bwMode="auto">
          <a:xfrm>
            <a:off x="316126" y="7011104"/>
            <a:ext cx="11525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 dirty="0">
                <a:latin typeface="Arial Black" pitchFamily="34" charset="0"/>
              </a:rPr>
              <a:t>105mm</a:t>
            </a:r>
            <a:endParaRPr lang="ja-JP" altLang="en-US" sz="1200" dirty="0">
              <a:latin typeface="Arial Black" pitchFamily="34" charset="0"/>
            </a:endParaRPr>
          </a:p>
        </p:txBody>
      </p:sp>
      <p:sp>
        <p:nvSpPr>
          <p:cNvPr id="92" name="Text Box 74"/>
          <p:cNvSpPr txBox="1">
            <a:spLocks noChangeArrowheads="1"/>
          </p:cNvSpPr>
          <p:nvPr userDrawn="1"/>
        </p:nvSpPr>
        <p:spPr bwMode="auto">
          <a:xfrm>
            <a:off x="316126" y="10798001"/>
            <a:ext cx="11525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 dirty="0">
                <a:latin typeface="Arial Black" pitchFamily="34" charset="0"/>
              </a:rPr>
              <a:t>105mm</a:t>
            </a:r>
            <a:endParaRPr lang="ja-JP" altLang="en-US" sz="1200" dirty="0">
              <a:latin typeface="Arial Black" pitchFamily="34" charset="0"/>
            </a:endParaRPr>
          </a:p>
        </p:txBody>
      </p:sp>
      <p:sp>
        <p:nvSpPr>
          <p:cNvPr id="93" name="Text Box 74"/>
          <p:cNvSpPr txBox="1">
            <a:spLocks noChangeArrowheads="1"/>
          </p:cNvSpPr>
          <p:nvPr userDrawn="1"/>
        </p:nvSpPr>
        <p:spPr bwMode="auto">
          <a:xfrm>
            <a:off x="316126" y="14587114"/>
            <a:ext cx="11525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 dirty="0">
                <a:latin typeface="Arial Black" pitchFamily="34" charset="0"/>
              </a:rPr>
              <a:t>105mm</a:t>
            </a:r>
            <a:endParaRPr lang="ja-JP" altLang="en-US" sz="1200" dirty="0">
              <a:latin typeface="Arial Black" pitchFamily="34" charset="0"/>
            </a:endParaRPr>
          </a:p>
        </p:txBody>
      </p:sp>
      <p:sp>
        <p:nvSpPr>
          <p:cNvPr id="94" name="Text Box 74"/>
          <p:cNvSpPr txBox="1">
            <a:spLocks noChangeArrowheads="1"/>
          </p:cNvSpPr>
          <p:nvPr userDrawn="1"/>
        </p:nvSpPr>
        <p:spPr bwMode="auto">
          <a:xfrm>
            <a:off x="316126" y="5148853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800" dirty="0">
                <a:latin typeface="Arial" charset="0"/>
              </a:rPr>
              <a:t>折り位置</a:t>
            </a:r>
          </a:p>
        </p:txBody>
      </p:sp>
      <p:sp>
        <p:nvSpPr>
          <p:cNvPr id="95" name="Text Box 74"/>
          <p:cNvSpPr txBox="1">
            <a:spLocks noChangeArrowheads="1"/>
          </p:cNvSpPr>
          <p:nvPr userDrawn="1"/>
        </p:nvSpPr>
        <p:spPr bwMode="auto">
          <a:xfrm>
            <a:off x="316126" y="8927632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800" dirty="0">
                <a:latin typeface="Arial" charset="0"/>
              </a:rPr>
              <a:t>折り位置</a:t>
            </a:r>
          </a:p>
        </p:txBody>
      </p:sp>
      <p:sp>
        <p:nvSpPr>
          <p:cNvPr id="96" name="Text Box 74"/>
          <p:cNvSpPr txBox="1">
            <a:spLocks noChangeArrowheads="1"/>
          </p:cNvSpPr>
          <p:nvPr userDrawn="1"/>
        </p:nvSpPr>
        <p:spPr bwMode="auto">
          <a:xfrm>
            <a:off x="316126" y="12703827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800" dirty="0">
                <a:latin typeface="Arial" charset="0"/>
              </a:rPr>
              <a:t>折り位置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97310BF0-1BFA-4FBF-BA92-A642F0119E14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0778" y="198226"/>
            <a:ext cx="439755" cy="53398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7633" rtl="0" eaLnBrk="0" fontAlgn="base" hangingPunct="0">
        <a:spcBef>
          <a:spcPct val="0"/>
        </a:spcBef>
        <a:spcAft>
          <a:spcPct val="0"/>
        </a:spcAft>
        <a:defRPr kumimoji="1" sz="3054">
          <a:solidFill>
            <a:schemeClr val="tx2"/>
          </a:solidFill>
          <a:latin typeface="+mj-lt"/>
          <a:ea typeface="+mj-ea"/>
          <a:cs typeface="+mj-cs"/>
        </a:defRPr>
      </a:lvl1pPr>
      <a:lvl2pPr algn="ctr" defTabSz="637633" rtl="0" eaLnBrk="0" fontAlgn="base" hangingPunct="0">
        <a:spcBef>
          <a:spcPct val="0"/>
        </a:spcBef>
        <a:spcAft>
          <a:spcPct val="0"/>
        </a:spcAft>
        <a:defRPr kumimoji="1" sz="3054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637633" rtl="0" eaLnBrk="0" fontAlgn="base" hangingPunct="0">
        <a:spcBef>
          <a:spcPct val="0"/>
        </a:spcBef>
        <a:spcAft>
          <a:spcPct val="0"/>
        </a:spcAft>
        <a:defRPr kumimoji="1" sz="3054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637633" rtl="0" eaLnBrk="0" fontAlgn="base" hangingPunct="0">
        <a:spcBef>
          <a:spcPct val="0"/>
        </a:spcBef>
        <a:spcAft>
          <a:spcPct val="0"/>
        </a:spcAft>
        <a:defRPr kumimoji="1" sz="3054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637633" rtl="0" eaLnBrk="0" fontAlgn="base" hangingPunct="0">
        <a:spcBef>
          <a:spcPct val="0"/>
        </a:spcBef>
        <a:spcAft>
          <a:spcPct val="0"/>
        </a:spcAft>
        <a:defRPr kumimoji="1" sz="3054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212743" algn="ctr" defTabSz="638229" rtl="0" fontAlgn="base">
        <a:spcBef>
          <a:spcPct val="0"/>
        </a:spcBef>
        <a:spcAft>
          <a:spcPct val="0"/>
        </a:spcAft>
        <a:defRPr kumimoji="1" sz="3054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425486" algn="ctr" defTabSz="638229" rtl="0" fontAlgn="base">
        <a:spcBef>
          <a:spcPct val="0"/>
        </a:spcBef>
        <a:spcAft>
          <a:spcPct val="0"/>
        </a:spcAft>
        <a:defRPr kumimoji="1" sz="3054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638229" algn="ctr" defTabSz="638229" rtl="0" fontAlgn="base">
        <a:spcBef>
          <a:spcPct val="0"/>
        </a:spcBef>
        <a:spcAft>
          <a:spcPct val="0"/>
        </a:spcAft>
        <a:defRPr kumimoji="1" sz="3054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850973" algn="ctr" defTabSz="638229" rtl="0" fontAlgn="base">
        <a:spcBef>
          <a:spcPct val="0"/>
        </a:spcBef>
        <a:spcAft>
          <a:spcPct val="0"/>
        </a:spcAft>
        <a:defRPr kumimoji="1" sz="3054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238651" indent="-238651" algn="l" defTabSz="637633" rtl="0" eaLnBrk="0" fontAlgn="base" hangingPunct="0">
        <a:spcBef>
          <a:spcPct val="20000"/>
        </a:spcBef>
        <a:spcAft>
          <a:spcPct val="0"/>
        </a:spcAft>
        <a:buChar char="•"/>
        <a:defRPr kumimoji="1" sz="2234">
          <a:solidFill>
            <a:schemeClr val="tx1"/>
          </a:solidFill>
          <a:latin typeface="+mn-lt"/>
          <a:ea typeface="+mn-ea"/>
          <a:cs typeface="+mn-cs"/>
        </a:defRPr>
      </a:lvl1pPr>
      <a:lvl2pPr marL="517938" indent="-198753" algn="l" defTabSz="637633" rtl="0" eaLnBrk="0" fontAlgn="base" hangingPunct="0">
        <a:spcBef>
          <a:spcPct val="20000"/>
        </a:spcBef>
        <a:spcAft>
          <a:spcPct val="0"/>
        </a:spcAft>
        <a:buChar char="–"/>
        <a:defRPr kumimoji="1" sz="1915">
          <a:solidFill>
            <a:schemeClr val="tx1"/>
          </a:solidFill>
          <a:latin typeface="+mn-lt"/>
          <a:ea typeface="+mn-ea"/>
        </a:defRPr>
      </a:lvl2pPr>
      <a:lvl3pPr marL="797226" indent="-158854" algn="l" defTabSz="637633" rtl="0" eaLnBrk="0" fontAlgn="base" hangingPunct="0">
        <a:spcBef>
          <a:spcPct val="20000"/>
        </a:spcBef>
        <a:spcAft>
          <a:spcPct val="0"/>
        </a:spcAft>
        <a:buChar char="•"/>
        <a:defRPr kumimoji="1" sz="1733">
          <a:solidFill>
            <a:schemeClr val="tx1"/>
          </a:solidFill>
          <a:latin typeface="+mn-lt"/>
          <a:ea typeface="+mn-ea"/>
        </a:defRPr>
      </a:lvl3pPr>
      <a:lvl4pPr marL="1117152" indent="-158854" algn="l" defTabSz="637633" rtl="0" eaLnBrk="0" fontAlgn="base" hangingPunct="0">
        <a:spcBef>
          <a:spcPct val="20000"/>
        </a:spcBef>
        <a:spcAft>
          <a:spcPct val="0"/>
        </a:spcAft>
        <a:buChar char="–"/>
        <a:defRPr kumimoji="1" sz="1368">
          <a:solidFill>
            <a:schemeClr val="tx1"/>
          </a:solidFill>
          <a:latin typeface="+mn-lt"/>
          <a:ea typeface="+mn-ea"/>
        </a:defRPr>
      </a:lvl4pPr>
      <a:lvl5pPr marL="1436338" indent="-158854" algn="l" defTabSz="637633" rtl="0" eaLnBrk="0" fontAlgn="base" hangingPunct="0">
        <a:spcBef>
          <a:spcPct val="20000"/>
        </a:spcBef>
        <a:spcAft>
          <a:spcPct val="0"/>
        </a:spcAft>
        <a:buChar char="»"/>
        <a:defRPr kumimoji="1" sz="1368">
          <a:solidFill>
            <a:schemeClr val="tx1"/>
          </a:solidFill>
          <a:latin typeface="+mn-lt"/>
          <a:ea typeface="+mn-ea"/>
        </a:defRPr>
      </a:lvl5pPr>
      <a:lvl6pPr marL="1649499" indent="-159558" algn="l" defTabSz="638229" rtl="0" fontAlgn="base">
        <a:spcBef>
          <a:spcPct val="20000"/>
        </a:spcBef>
        <a:spcAft>
          <a:spcPct val="0"/>
        </a:spcAft>
        <a:buChar char="»"/>
        <a:defRPr kumimoji="1" sz="1368">
          <a:solidFill>
            <a:schemeClr val="tx1"/>
          </a:solidFill>
          <a:latin typeface="+mn-lt"/>
          <a:ea typeface="+mn-ea"/>
        </a:defRPr>
      </a:lvl6pPr>
      <a:lvl7pPr marL="1862241" indent="-159558" algn="l" defTabSz="638229" rtl="0" fontAlgn="base">
        <a:spcBef>
          <a:spcPct val="20000"/>
        </a:spcBef>
        <a:spcAft>
          <a:spcPct val="0"/>
        </a:spcAft>
        <a:buChar char="»"/>
        <a:defRPr kumimoji="1" sz="1368">
          <a:solidFill>
            <a:schemeClr val="tx1"/>
          </a:solidFill>
          <a:latin typeface="+mn-lt"/>
          <a:ea typeface="+mn-ea"/>
        </a:defRPr>
      </a:lvl7pPr>
      <a:lvl8pPr marL="2074985" indent="-159558" algn="l" defTabSz="638229" rtl="0" fontAlgn="base">
        <a:spcBef>
          <a:spcPct val="20000"/>
        </a:spcBef>
        <a:spcAft>
          <a:spcPct val="0"/>
        </a:spcAft>
        <a:buChar char="»"/>
        <a:defRPr kumimoji="1" sz="1368">
          <a:solidFill>
            <a:schemeClr val="tx1"/>
          </a:solidFill>
          <a:latin typeface="+mn-lt"/>
          <a:ea typeface="+mn-ea"/>
        </a:defRPr>
      </a:lvl8pPr>
      <a:lvl9pPr marL="2287728" indent="-159558" algn="l" defTabSz="638229" rtl="0" fontAlgn="base">
        <a:spcBef>
          <a:spcPct val="20000"/>
        </a:spcBef>
        <a:spcAft>
          <a:spcPct val="0"/>
        </a:spcAft>
        <a:buChar char="»"/>
        <a:defRPr kumimoji="1" sz="1368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425486" rtl="0" eaLnBrk="1" latinLnBrk="0" hangingPunct="1">
        <a:defRPr kumimoji="1" sz="866" kern="1200">
          <a:solidFill>
            <a:schemeClr val="tx1"/>
          </a:solidFill>
          <a:latin typeface="+mn-lt"/>
          <a:ea typeface="+mn-ea"/>
          <a:cs typeface="+mn-cs"/>
        </a:defRPr>
      </a:lvl1pPr>
      <a:lvl2pPr marL="212743" algn="l" defTabSz="425486" rtl="0" eaLnBrk="1" latinLnBrk="0" hangingPunct="1">
        <a:defRPr kumimoji="1" sz="866" kern="1200">
          <a:solidFill>
            <a:schemeClr val="tx1"/>
          </a:solidFill>
          <a:latin typeface="+mn-lt"/>
          <a:ea typeface="+mn-ea"/>
          <a:cs typeface="+mn-cs"/>
        </a:defRPr>
      </a:lvl2pPr>
      <a:lvl3pPr marL="425486" algn="l" defTabSz="425486" rtl="0" eaLnBrk="1" latinLnBrk="0" hangingPunct="1">
        <a:defRPr kumimoji="1" sz="866" kern="1200">
          <a:solidFill>
            <a:schemeClr val="tx1"/>
          </a:solidFill>
          <a:latin typeface="+mn-lt"/>
          <a:ea typeface="+mn-ea"/>
          <a:cs typeface="+mn-cs"/>
        </a:defRPr>
      </a:lvl3pPr>
      <a:lvl4pPr marL="638229" algn="l" defTabSz="425486" rtl="0" eaLnBrk="1" latinLnBrk="0" hangingPunct="1">
        <a:defRPr kumimoji="1" sz="866" kern="1200">
          <a:solidFill>
            <a:schemeClr val="tx1"/>
          </a:solidFill>
          <a:latin typeface="+mn-lt"/>
          <a:ea typeface="+mn-ea"/>
          <a:cs typeface="+mn-cs"/>
        </a:defRPr>
      </a:lvl4pPr>
      <a:lvl5pPr marL="850973" algn="l" defTabSz="425486" rtl="0" eaLnBrk="1" latinLnBrk="0" hangingPunct="1">
        <a:defRPr kumimoji="1" sz="866" kern="1200">
          <a:solidFill>
            <a:schemeClr val="tx1"/>
          </a:solidFill>
          <a:latin typeface="+mn-lt"/>
          <a:ea typeface="+mn-ea"/>
          <a:cs typeface="+mn-cs"/>
        </a:defRPr>
      </a:lvl5pPr>
      <a:lvl6pPr marL="1063716" algn="l" defTabSz="425486" rtl="0" eaLnBrk="1" latinLnBrk="0" hangingPunct="1">
        <a:defRPr kumimoji="1" sz="866" kern="1200">
          <a:solidFill>
            <a:schemeClr val="tx1"/>
          </a:solidFill>
          <a:latin typeface="+mn-lt"/>
          <a:ea typeface="+mn-ea"/>
          <a:cs typeface="+mn-cs"/>
        </a:defRPr>
      </a:lvl6pPr>
      <a:lvl7pPr marL="1276459" algn="l" defTabSz="425486" rtl="0" eaLnBrk="1" latinLnBrk="0" hangingPunct="1">
        <a:defRPr kumimoji="1" sz="866" kern="1200">
          <a:solidFill>
            <a:schemeClr val="tx1"/>
          </a:solidFill>
          <a:latin typeface="+mn-lt"/>
          <a:ea typeface="+mn-ea"/>
          <a:cs typeface="+mn-cs"/>
        </a:defRPr>
      </a:lvl7pPr>
      <a:lvl8pPr marL="1489201" algn="l" defTabSz="425486" rtl="0" eaLnBrk="1" latinLnBrk="0" hangingPunct="1">
        <a:defRPr kumimoji="1" sz="866" kern="1200">
          <a:solidFill>
            <a:schemeClr val="tx1"/>
          </a:solidFill>
          <a:latin typeface="+mn-lt"/>
          <a:ea typeface="+mn-ea"/>
          <a:cs typeface="+mn-cs"/>
        </a:defRPr>
      </a:lvl8pPr>
      <a:lvl9pPr marL="1701945" algn="l" defTabSz="425486" rtl="0" eaLnBrk="1" latinLnBrk="0" hangingPunct="1">
        <a:defRPr kumimoji="1" sz="86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411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ゴシック</vt:lpstr>
      <vt:lpstr>Arial</vt:lpstr>
      <vt:lpstr>Arial Black</vt:lpstr>
      <vt:lpstr>標準デザイン</vt:lpstr>
      <vt:lpstr>PowerPoint プレゼンテーション</vt:lpstr>
    </vt:vector>
  </TitlesOfParts>
  <Company>matsuo-print.com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松尾 亮</cp:lastModifiedBy>
  <cp:revision>29</cp:revision>
  <dcterms:created xsi:type="dcterms:W3CDTF">2010-06-02T01:56:44Z</dcterms:created>
  <dcterms:modified xsi:type="dcterms:W3CDTF">2020-06-03T06:41:34Z</dcterms:modified>
</cp:coreProperties>
</file>