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7857788" cy="8208963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348271" indent="1214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697754" indent="1214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047238" indent="1214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396722" indent="1214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1747418" algn="l" defTabSz="698967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096902" algn="l" defTabSz="698967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446386" algn="l" defTabSz="698967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2795869" algn="l" defTabSz="698967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86">
          <p15:clr>
            <a:srgbClr val="A4A3A4"/>
          </p15:clr>
        </p15:guide>
        <p15:guide id="2" pos="562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82" d="100"/>
          <a:sy n="82" d="100"/>
        </p:scale>
        <p:origin x="144" y="384"/>
      </p:cViewPr>
      <p:guideLst>
        <p:guide orient="horz" pos="2586"/>
        <p:guide pos="562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38815" y="2549936"/>
            <a:ext cx="15180164" cy="1759866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679716" y="4651787"/>
            <a:ext cx="12500451" cy="2098110"/>
          </a:xfrm>
          <a:prstGeom prst="rect">
            <a:avLst/>
          </a:prstGeom>
        </p:spPr>
        <p:txBody>
          <a:bodyPr lIns="69881" tIns="34940" rIns="69881" bIns="34940"/>
          <a:lstStyle>
            <a:lvl1pPr marL="0" indent="0" algn="ctr">
              <a:buNone/>
              <a:defRPr/>
            </a:lvl1pPr>
            <a:lvl2pPr marL="349406" indent="0" algn="ctr">
              <a:buNone/>
              <a:defRPr/>
            </a:lvl2pPr>
            <a:lvl3pPr marL="698811" indent="0" algn="ctr">
              <a:buNone/>
              <a:defRPr/>
            </a:lvl3pPr>
            <a:lvl4pPr marL="1048217" indent="0" algn="ctr">
              <a:buNone/>
              <a:defRPr/>
            </a:lvl4pPr>
            <a:lvl5pPr marL="1397621" indent="0" algn="ctr">
              <a:buNone/>
              <a:defRPr/>
            </a:lvl5pPr>
            <a:lvl6pPr marL="1747027" indent="0" algn="ctr">
              <a:buNone/>
              <a:defRPr/>
            </a:lvl6pPr>
            <a:lvl7pPr marL="2096433" indent="0" algn="ctr">
              <a:buNone/>
              <a:defRPr/>
            </a:lvl7pPr>
            <a:lvl8pPr marL="2445838" indent="0" algn="ctr">
              <a:buNone/>
              <a:defRPr/>
            </a:lvl8pPr>
            <a:lvl9pPr marL="2795244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3936" y="328262"/>
            <a:ext cx="16072010" cy="1369200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93936" y="1915883"/>
            <a:ext cx="16072010" cy="5416892"/>
          </a:xfrm>
          <a:prstGeom prst="rect">
            <a:avLst/>
          </a:prstGeom>
        </p:spPr>
        <p:txBody>
          <a:bodyPr vert="eaVert" lIns="69881" tIns="34940" rIns="69881" bIns="3494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2949509" y="328260"/>
            <a:ext cx="4016437" cy="7004515"/>
          </a:xfrm>
          <a:prstGeom prst="rect">
            <a:avLst/>
          </a:prstGeom>
        </p:spPr>
        <p:txBody>
          <a:bodyPr vert="eaVert"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93937" y="328260"/>
            <a:ext cx="11855065" cy="7004515"/>
          </a:xfrm>
          <a:prstGeom prst="rect">
            <a:avLst/>
          </a:prstGeom>
        </p:spPr>
        <p:txBody>
          <a:bodyPr vert="eaVert" lIns="69881" tIns="34940" rIns="69881" bIns="3494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3936" y="328262"/>
            <a:ext cx="16072010" cy="1369200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93936" y="1915883"/>
            <a:ext cx="16072010" cy="5416892"/>
          </a:xfrm>
          <a:prstGeom prst="rect">
            <a:avLst/>
          </a:prstGeom>
        </p:spPr>
        <p:txBody>
          <a:bodyPr lIns="69881" tIns="34940" rIns="69881" bIns="3494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09827" y="5274607"/>
            <a:ext cx="15180164" cy="1631309"/>
          </a:xfrm>
          <a:prstGeom prst="rect">
            <a:avLst/>
          </a:prstGeom>
        </p:spPr>
        <p:txBody>
          <a:bodyPr lIns="69881" tIns="34940" rIns="69881" bIns="34940" anchor="t"/>
          <a:lstStyle>
            <a:lvl1pPr algn="l">
              <a:defRPr sz="31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09827" y="3479795"/>
            <a:ext cx="15180164" cy="1794813"/>
          </a:xfrm>
          <a:prstGeom prst="rect">
            <a:avLst/>
          </a:prstGeom>
        </p:spPr>
        <p:txBody>
          <a:bodyPr lIns="69881" tIns="34940" rIns="69881" bIns="34940" anchor="b"/>
          <a:lstStyle>
            <a:lvl1pPr marL="0" indent="0">
              <a:buNone/>
              <a:defRPr sz="1500"/>
            </a:lvl1pPr>
            <a:lvl2pPr marL="349406" indent="0">
              <a:buNone/>
              <a:defRPr sz="1400"/>
            </a:lvl2pPr>
            <a:lvl3pPr marL="698811" indent="0">
              <a:buNone/>
              <a:defRPr sz="1200"/>
            </a:lvl3pPr>
            <a:lvl4pPr marL="1048217" indent="0">
              <a:buNone/>
              <a:defRPr sz="1100"/>
            </a:lvl4pPr>
            <a:lvl5pPr marL="1397621" indent="0">
              <a:buNone/>
              <a:defRPr sz="1100"/>
            </a:lvl5pPr>
            <a:lvl6pPr marL="1747027" indent="0">
              <a:buNone/>
              <a:defRPr sz="1100"/>
            </a:lvl6pPr>
            <a:lvl7pPr marL="2096433" indent="0">
              <a:buNone/>
              <a:defRPr sz="1100"/>
            </a:lvl7pPr>
            <a:lvl8pPr marL="2445838" indent="0">
              <a:buNone/>
              <a:defRPr sz="1100"/>
            </a:lvl8pPr>
            <a:lvl9pPr marL="2795244" indent="0">
              <a:buNone/>
              <a:defRPr sz="1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3936" y="328262"/>
            <a:ext cx="16072010" cy="1369200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893939" y="1915883"/>
            <a:ext cx="7934707" cy="5416892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029152" y="1915883"/>
            <a:ext cx="7936795" cy="5416892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3936" y="328262"/>
            <a:ext cx="16072010" cy="1369200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93935" y="1837254"/>
            <a:ext cx="7888757" cy="766353"/>
          </a:xfrm>
          <a:prstGeom prst="rect">
            <a:avLst/>
          </a:prstGeom>
        </p:spPr>
        <p:txBody>
          <a:bodyPr lIns="69881" tIns="34940" rIns="69881" bIns="34940" anchor="b"/>
          <a:lstStyle>
            <a:lvl1pPr marL="0" indent="0">
              <a:buNone/>
              <a:defRPr sz="1800" b="1"/>
            </a:lvl1pPr>
            <a:lvl2pPr marL="349406" indent="0">
              <a:buNone/>
              <a:defRPr sz="1500" b="1"/>
            </a:lvl2pPr>
            <a:lvl3pPr marL="698811" indent="0">
              <a:buNone/>
              <a:defRPr sz="1400" b="1"/>
            </a:lvl3pPr>
            <a:lvl4pPr marL="1048217" indent="0">
              <a:buNone/>
              <a:defRPr sz="1200" b="1"/>
            </a:lvl4pPr>
            <a:lvl5pPr marL="1397621" indent="0">
              <a:buNone/>
              <a:defRPr sz="1200" b="1"/>
            </a:lvl5pPr>
            <a:lvl6pPr marL="1747027" indent="0">
              <a:buNone/>
              <a:defRPr sz="1200" b="1"/>
            </a:lvl6pPr>
            <a:lvl7pPr marL="2096433" indent="0">
              <a:buNone/>
              <a:defRPr sz="1200" b="1"/>
            </a:lvl7pPr>
            <a:lvl8pPr marL="2445838" indent="0">
              <a:buNone/>
              <a:defRPr sz="1200" b="1"/>
            </a:lvl8pPr>
            <a:lvl9pPr marL="2795244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93935" y="2603603"/>
            <a:ext cx="7888757" cy="4729172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070923" y="1837254"/>
            <a:ext cx="7895022" cy="766353"/>
          </a:xfrm>
          <a:prstGeom prst="rect">
            <a:avLst/>
          </a:prstGeom>
        </p:spPr>
        <p:txBody>
          <a:bodyPr lIns="69881" tIns="34940" rIns="69881" bIns="34940" anchor="b"/>
          <a:lstStyle>
            <a:lvl1pPr marL="0" indent="0">
              <a:buNone/>
              <a:defRPr sz="1800" b="1"/>
            </a:lvl1pPr>
            <a:lvl2pPr marL="349406" indent="0">
              <a:buNone/>
              <a:defRPr sz="1500" b="1"/>
            </a:lvl2pPr>
            <a:lvl3pPr marL="698811" indent="0">
              <a:buNone/>
              <a:defRPr sz="1400" b="1"/>
            </a:lvl3pPr>
            <a:lvl4pPr marL="1048217" indent="0">
              <a:buNone/>
              <a:defRPr sz="1200" b="1"/>
            </a:lvl4pPr>
            <a:lvl5pPr marL="1397621" indent="0">
              <a:buNone/>
              <a:defRPr sz="1200" b="1"/>
            </a:lvl5pPr>
            <a:lvl6pPr marL="1747027" indent="0">
              <a:buNone/>
              <a:defRPr sz="1200" b="1"/>
            </a:lvl6pPr>
            <a:lvl7pPr marL="2096433" indent="0">
              <a:buNone/>
              <a:defRPr sz="1200" b="1"/>
            </a:lvl7pPr>
            <a:lvl8pPr marL="2445838" indent="0">
              <a:buNone/>
              <a:defRPr sz="1200" b="1"/>
            </a:lvl8pPr>
            <a:lvl9pPr marL="2795244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070923" y="2603603"/>
            <a:ext cx="7895022" cy="4729172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3936" y="328262"/>
            <a:ext cx="16072010" cy="1369200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3935" y="327014"/>
            <a:ext cx="5873228" cy="1390419"/>
          </a:xfrm>
          <a:prstGeom prst="rect">
            <a:avLst/>
          </a:prstGeom>
        </p:spPr>
        <p:txBody>
          <a:bodyPr lIns="69881" tIns="34940" rIns="69881" bIns="34940"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982296" y="327011"/>
            <a:ext cx="9983652" cy="7005764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893935" y="1717433"/>
            <a:ext cx="5873228" cy="5615345"/>
          </a:xfrm>
          <a:prstGeom prst="rect">
            <a:avLst/>
          </a:prstGeom>
        </p:spPr>
        <p:txBody>
          <a:bodyPr lIns="69881" tIns="34940" rIns="69881" bIns="34940"/>
          <a:lstStyle>
            <a:lvl1pPr marL="0" indent="0">
              <a:buNone/>
              <a:defRPr sz="1100"/>
            </a:lvl1pPr>
            <a:lvl2pPr marL="349406" indent="0">
              <a:buNone/>
              <a:defRPr sz="900"/>
            </a:lvl2pPr>
            <a:lvl3pPr marL="698811" indent="0">
              <a:buNone/>
              <a:defRPr sz="800"/>
            </a:lvl3pPr>
            <a:lvl4pPr marL="1048217" indent="0">
              <a:buNone/>
              <a:defRPr sz="700"/>
            </a:lvl4pPr>
            <a:lvl5pPr marL="1397621" indent="0">
              <a:buNone/>
              <a:defRPr sz="700"/>
            </a:lvl5pPr>
            <a:lvl6pPr marL="1747027" indent="0">
              <a:buNone/>
              <a:defRPr sz="700"/>
            </a:lvl6pPr>
            <a:lvl7pPr marL="2096433" indent="0">
              <a:buNone/>
              <a:defRPr sz="700"/>
            </a:lvl7pPr>
            <a:lvl8pPr marL="2445838" indent="0">
              <a:buNone/>
              <a:defRPr sz="700"/>
            </a:lvl8pPr>
            <a:lvl9pPr marL="2795244" indent="0">
              <a:buNone/>
              <a:defRPr sz="7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00545" y="5746400"/>
            <a:ext cx="10714673" cy="677737"/>
          </a:xfrm>
          <a:prstGeom prst="rect">
            <a:avLst/>
          </a:prstGeom>
        </p:spPr>
        <p:txBody>
          <a:bodyPr lIns="69881" tIns="34940" rIns="69881" bIns="34940"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500545" y="733905"/>
            <a:ext cx="10714673" cy="4925128"/>
          </a:xfrm>
          <a:prstGeom prst="rect">
            <a:avLst/>
          </a:prstGeom>
        </p:spPr>
        <p:txBody>
          <a:bodyPr lIns="69881" tIns="34940" rIns="69881" bIns="34940"/>
          <a:lstStyle>
            <a:lvl1pPr marL="0" indent="0">
              <a:buNone/>
              <a:defRPr sz="2400"/>
            </a:lvl1pPr>
            <a:lvl2pPr marL="349406" indent="0">
              <a:buNone/>
              <a:defRPr sz="2100"/>
            </a:lvl2pPr>
            <a:lvl3pPr marL="698811" indent="0">
              <a:buNone/>
              <a:defRPr sz="1800"/>
            </a:lvl3pPr>
            <a:lvl4pPr marL="1048217" indent="0">
              <a:buNone/>
              <a:defRPr sz="1500"/>
            </a:lvl4pPr>
            <a:lvl5pPr marL="1397621" indent="0">
              <a:buNone/>
              <a:defRPr sz="1500"/>
            </a:lvl5pPr>
            <a:lvl6pPr marL="1747027" indent="0">
              <a:buNone/>
              <a:defRPr sz="1500"/>
            </a:lvl6pPr>
            <a:lvl7pPr marL="2096433" indent="0">
              <a:buNone/>
              <a:defRPr sz="1500"/>
            </a:lvl7pPr>
            <a:lvl8pPr marL="2445838" indent="0">
              <a:buNone/>
              <a:defRPr sz="1500"/>
            </a:lvl8pPr>
            <a:lvl9pPr marL="2795244" indent="0">
              <a:buNone/>
              <a:defRPr sz="15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500545" y="6424134"/>
            <a:ext cx="10714673" cy="963558"/>
          </a:xfrm>
          <a:prstGeom prst="rect">
            <a:avLst/>
          </a:prstGeom>
        </p:spPr>
        <p:txBody>
          <a:bodyPr lIns="69881" tIns="34940" rIns="69881" bIns="34940"/>
          <a:lstStyle>
            <a:lvl1pPr marL="0" indent="0">
              <a:buNone/>
              <a:defRPr sz="1100"/>
            </a:lvl1pPr>
            <a:lvl2pPr marL="349406" indent="0">
              <a:buNone/>
              <a:defRPr sz="900"/>
            </a:lvl2pPr>
            <a:lvl3pPr marL="698811" indent="0">
              <a:buNone/>
              <a:defRPr sz="800"/>
            </a:lvl3pPr>
            <a:lvl4pPr marL="1048217" indent="0">
              <a:buNone/>
              <a:defRPr sz="700"/>
            </a:lvl4pPr>
            <a:lvl5pPr marL="1397621" indent="0">
              <a:buNone/>
              <a:defRPr sz="700"/>
            </a:lvl5pPr>
            <a:lvl6pPr marL="1747027" indent="0">
              <a:buNone/>
              <a:defRPr sz="700"/>
            </a:lvl6pPr>
            <a:lvl7pPr marL="2096433" indent="0">
              <a:buNone/>
              <a:defRPr sz="700"/>
            </a:lvl7pPr>
            <a:lvl8pPr marL="2445838" indent="0">
              <a:buNone/>
              <a:defRPr sz="700"/>
            </a:lvl8pPr>
            <a:lvl9pPr marL="2795244" indent="0">
              <a:buNone/>
              <a:defRPr sz="7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Line 44"/>
          <p:cNvSpPr>
            <a:spLocks noChangeShapeType="1"/>
          </p:cNvSpPr>
          <p:nvPr userDrawn="1"/>
        </p:nvSpPr>
        <p:spPr bwMode="auto">
          <a:xfrm>
            <a:off x="12708000" y="1079500"/>
            <a:ext cx="0" cy="604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4104000"/>
            <a:ext cx="1569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44"/>
          <p:cNvSpPr>
            <a:spLocks noChangeShapeType="1"/>
          </p:cNvSpPr>
          <p:nvPr userDrawn="1"/>
        </p:nvSpPr>
        <p:spPr bwMode="auto">
          <a:xfrm>
            <a:off x="5148000" y="1079500"/>
            <a:ext cx="0" cy="604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44"/>
          <p:cNvSpPr>
            <a:spLocks noChangeShapeType="1"/>
          </p:cNvSpPr>
          <p:nvPr userDrawn="1"/>
        </p:nvSpPr>
        <p:spPr bwMode="auto">
          <a:xfrm>
            <a:off x="8928000" y="1260000"/>
            <a:ext cx="0" cy="568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6416000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6524000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6876000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6768000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5192000" cy="5544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40000" y="1440000"/>
            <a:ext cx="14976000" cy="5328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Line 203"/>
          <p:cNvSpPr>
            <a:spLocks noChangeShapeType="1"/>
          </p:cNvSpPr>
          <p:nvPr userDrawn="1"/>
        </p:nvSpPr>
        <p:spPr bwMode="auto">
          <a:xfrm>
            <a:off x="8928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5148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4614547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49" name="Text Box 75"/>
          <p:cNvSpPr txBox="1">
            <a:spLocks noChangeArrowheads="1"/>
          </p:cNvSpPr>
          <p:nvPr userDrawn="1"/>
        </p:nvSpPr>
        <p:spPr bwMode="auto">
          <a:xfrm>
            <a:off x="8396862" y="1079699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6767541" y="2628280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6718391" y="1836118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457325" y="85725"/>
            <a:ext cx="4735016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ja-JP" altLang="en-US" sz="1800">
                <a:latin typeface="Arial" charset="0"/>
              </a:rPr>
              <a:t>規格</a:t>
            </a:r>
            <a:r>
              <a:rPr lang="en-US" altLang="ja-JP" sz="1800">
                <a:latin typeface="Arial" charset="0"/>
              </a:rPr>
              <a:t>A6</a:t>
            </a:r>
            <a:r>
              <a:rPr lang="ja-JP" altLang="en-US" sz="1800">
                <a:latin typeface="Arial" charset="0"/>
              </a:rPr>
              <a:t>仕上がりの観音折 外面（表面）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>
                <a:latin typeface="Arial" charset="0"/>
              </a:rPr>
              <a:t>416×148mm</a:t>
            </a: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>
                <a:latin typeface="Arial" charset="0"/>
              </a:rPr>
              <a:t>105×148mm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54" name="Text Box 74"/>
          <p:cNvSpPr txBox="1">
            <a:spLocks noChangeArrowheads="1"/>
          </p:cNvSpPr>
          <p:nvPr userDrawn="1"/>
        </p:nvSpPr>
        <p:spPr bwMode="auto">
          <a:xfrm>
            <a:off x="2735809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1200">
                <a:latin typeface="Arial Black" pitchFamily="34" charset="0"/>
              </a:rPr>
              <a:t>（</a:t>
            </a:r>
            <a:r>
              <a:rPr lang="en-US" altLang="ja-JP" sz="1200">
                <a:latin typeface="Arial Black" pitchFamily="34" charset="0"/>
              </a:rPr>
              <a:t>D</a:t>
            </a:r>
            <a:r>
              <a:rPr lang="ja-JP" altLang="en-US" sz="1200">
                <a:latin typeface="Arial Black" pitchFamily="34" charset="0"/>
              </a:rPr>
              <a:t>）</a:t>
            </a:r>
            <a:r>
              <a:rPr lang="en-US" altLang="ja-JP" sz="1200">
                <a:latin typeface="Arial Black" pitchFamily="34" charset="0"/>
              </a:rPr>
              <a:t>103mm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6475638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1200">
                <a:latin typeface="Arial Black" pitchFamily="34" charset="0"/>
              </a:rPr>
              <a:t>（</a:t>
            </a:r>
            <a:r>
              <a:rPr lang="en-US" altLang="ja-JP" sz="1200">
                <a:latin typeface="Arial Black" pitchFamily="34" charset="0"/>
              </a:rPr>
              <a:t>C</a:t>
            </a:r>
            <a:r>
              <a:rPr lang="ja-JP" altLang="en-US" sz="1200">
                <a:latin typeface="Arial Black" pitchFamily="34" charset="0"/>
              </a:rPr>
              <a:t>） </a:t>
            </a:r>
            <a:r>
              <a:rPr lang="en-US" altLang="ja-JP" sz="1200">
                <a:latin typeface="Arial Black" pitchFamily="34" charset="0"/>
              </a:rPr>
              <a:t>105mm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10297046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1200">
                <a:latin typeface="Arial Black" pitchFamily="34" charset="0"/>
              </a:rPr>
              <a:t>（</a:t>
            </a:r>
            <a:r>
              <a:rPr lang="en-US" altLang="ja-JP" sz="1200">
                <a:latin typeface="Arial Black" pitchFamily="34" charset="0"/>
              </a:rPr>
              <a:t>B</a:t>
            </a:r>
            <a:r>
              <a:rPr lang="ja-JP" altLang="en-US" sz="1200">
                <a:latin typeface="Arial Black" pitchFamily="34" charset="0"/>
              </a:rPr>
              <a:t>） </a:t>
            </a:r>
            <a:r>
              <a:rPr lang="en-US" altLang="ja-JP" sz="1200">
                <a:latin typeface="Arial Black" pitchFamily="34" charset="0"/>
              </a:rPr>
              <a:t>105mm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155"/>
          <p:cNvSpPr txBox="1">
            <a:spLocks noChangeArrowheads="1"/>
          </p:cNvSpPr>
          <p:nvPr userDrawn="1"/>
        </p:nvSpPr>
        <p:spPr bwMode="auto">
          <a:xfrm>
            <a:off x="1439863" y="738073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58" name="Line 203"/>
          <p:cNvSpPr>
            <a:spLocks noChangeShapeType="1"/>
          </p:cNvSpPr>
          <p:nvPr userDrawn="1"/>
        </p:nvSpPr>
        <p:spPr bwMode="auto">
          <a:xfrm>
            <a:off x="12708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86" name="Text Box 74"/>
          <p:cNvSpPr txBox="1">
            <a:spLocks noChangeArrowheads="1"/>
          </p:cNvSpPr>
          <p:nvPr userDrawn="1"/>
        </p:nvSpPr>
        <p:spPr bwMode="auto">
          <a:xfrm>
            <a:off x="14041065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1200">
                <a:latin typeface="Arial Black" pitchFamily="34" charset="0"/>
              </a:rPr>
              <a:t>（</a:t>
            </a:r>
            <a:r>
              <a:rPr lang="en-US" altLang="ja-JP" sz="1200">
                <a:latin typeface="Arial Black" pitchFamily="34" charset="0"/>
              </a:rPr>
              <a:t>A</a:t>
            </a:r>
            <a:r>
              <a:rPr lang="ja-JP" altLang="en-US" sz="1200">
                <a:latin typeface="Arial Black" pitchFamily="34" charset="0"/>
              </a:rPr>
              <a:t>） </a:t>
            </a:r>
            <a:r>
              <a:rPr lang="en-US" altLang="ja-JP" sz="1200">
                <a:latin typeface="Arial Black" pitchFamily="34" charset="0"/>
              </a:rPr>
              <a:t>103mm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5532438" y="212725"/>
            <a:ext cx="1911350" cy="581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観音折です。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87" name="図 86" descr="ori_kannon.gif"/>
          <p:cNvPicPr/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5641034" y="240557"/>
            <a:ext cx="620012" cy="531628"/>
          </a:xfrm>
          <a:prstGeom prst="rect">
            <a:avLst/>
          </a:prstGeom>
        </p:spPr>
      </p:pic>
      <p:pic>
        <p:nvPicPr>
          <p:cNvPr id="88" name="図 87" descr="soto.bmp"/>
          <p:cNvPicPr/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704758" y="69987"/>
            <a:ext cx="3364481" cy="914400"/>
          </a:xfrm>
          <a:prstGeom prst="rect">
            <a:avLst/>
          </a:prstGeom>
        </p:spPr>
      </p:pic>
      <p:sp>
        <p:nvSpPr>
          <p:cNvPr id="89" name="Text Box 74"/>
          <p:cNvSpPr txBox="1">
            <a:spLocks noChangeArrowheads="1"/>
          </p:cNvSpPr>
          <p:nvPr userDrawn="1"/>
        </p:nvSpPr>
        <p:spPr bwMode="auto">
          <a:xfrm>
            <a:off x="12168496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pic>
        <p:nvPicPr>
          <p:cNvPr id="60" name="図 59">
            <a:extLst>
              <a:ext uri="{FF2B5EF4-FFF2-40B4-BE49-F238E27FC236}">
                <a16:creationId xmlns:a16="http://schemas.microsoft.com/office/drawing/2014/main" id="{AC58182C-C842-4CD5-92B6-4F7153762861}"/>
              </a:ext>
            </a:extLst>
          </p:cNvPr>
          <p:cNvPicPr/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2760" y="80349"/>
            <a:ext cx="1854835" cy="91821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7238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7238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47238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47238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47238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349406" algn="ctr" defTabSz="1048217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698811" algn="ctr" defTabSz="1048217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048217" algn="ctr" defTabSz="1048217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397621" algn="ctr" defTabSz="1048217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91956" indent="-391956" algn="l" defTabSz="1047238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50653" indent="-326428" algn="l" defTabSz="1047238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09351" indent="-260900" algn="l" defTabSz="1047238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34789" indent="-260900" algn="l" defTabSz="1047238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59015" indent="-260900" algn="l" defTabSz="1047238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709106" indent="-262054" algn="l" defTabSz="104821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058511" indent="-262054" algn="l" defTabSz="104821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407917" indent="-262054" algn="l" defTabSz="104821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3757323" indent="-262054" algn="l" defTabSz="104821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9406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98811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48217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97621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47027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96433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45838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95244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Win10_PC1</cp:lastModifiedBy>
  <cp:revision>18</cp:revision>
  <dcterms:created xsi:type="dcterms:W3CDTF">2010-06-02T01:56:44Z</dcterms:created>
  <dcterms:modified xsi:type="dcterms:W3CDTF">2019-11-07T22:54:08Z</dcterms:modified>
</cp:coreProperties>
</file>