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7857788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48271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697754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47238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396722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47418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096902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46386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795869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56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82" d="100"/>
          <a:sy n="82" d="100"/>
        </p:scale>
        <p:origin x="144" y="384"/>
      </p:cViewPr>
      <p:guideLst>
        <p:guide orient="horz" pos="2586"/>
        <p:guide pos="56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38815" y="2549936"/>
            <a:ext cx="15180164" cy="1759866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79716" y="4651787"/>
            <a:ext cx="12500451" cy="2098110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 algn="ctr">
              <a:buNone/>
              <a:defRPr/>
            </a:lvl1pPr>
            <a:lvl2pPr marL="349406" indent="0" algn="ctr">
              <a:buNone/>
              <a:defRPr/>
            </a:lvl2pPr>
            <a:lvl3pPr marL="698811" indent="0" algn="ctr">
              <a:buNone/>
              <a:defRPr/>
            </a:lvl3pPr>
            <a:lvl4pPr marL="1048217" indent="0" algn="ctr">
              <a:buNone/>
              <a:defRPr/>
            </a:lvl4pPr>
            <a:lvl5pPr marL="1397621" indent="0" algn="ctr">
              <a:buNone/>
              <a:defRPr/>
            </a:lvl5pPr>
            <a:lvl6pPr marL="1747027" indent="0" algn="ctr">
              <a:buNone/>
              <a:defRPr/>
            </a:lvl6pPr>
            <a:lvl7pPr marL="2096433" indent="0" algn="ctr">
              <a:buNone/>
              <a:defRPr/>
            </a:lvl7pPr>
            <a:lvl8pPr marL="2445838" indent="0" algn="ctr">
              <a:buNone/>
              <a:defRPr/>
            </a:lvl8pPr>
            <a:lvl9pPr marL="279524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93936" y="1915883"/>
            <a:ext cx="16072010" cy="5416892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2949509" y="328260"/>
            <a:ext cx="4016437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93937" y="328260"/>
            <a:ext cx="11855065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93936" y="1915883"/>
            <a:ext cx="16072010" cy="5416892"/>
          </a:xfrm>
          <a:prstGeom prst="rect">
            <a:avLst/>
          </a:prstGeom>
        </p:spPr>
        <p:txBody>
          <a:bodyPr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9827" y="5274607"/>
            <a:ext cx="15180164" cy="1631309"/>
          </a:xfrm>
          <a:prstGeom prst="rect">
            <a:avLst/>
          </a:prstGeom>
        </p:spPr>
        <p:txBody>
          <a:bodyPr lIns="69881" tIns="34940" rIns="69881" bIns="34940" anchor="t"/>
          <a:lstStyle>
            <a:lvl1pPr algn="l">
              <a:defRPr sz="3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09827" y="3479795"/>
            <a:ext cx="15180164" cy="179481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500"/>
            </a:lvl1pPr>
            <a:lvl2pPr marL="349406" indent="0">
              <a:buNone/>
              <a:defRPr sz="1400"/>
            </a:lvl2pPr>
            <a:lvl3pPr marL="698811" indent="0">
              <a:buNone/>
              <a:defRPr sz="1200"/>
            </a:lvl3pPr>
            <a:lvl4pPr marL="1048217" indent="0">
              <a:buNone/>
              <a:defRPr sz="1100"/>
            </a:lvl4pPr>
            <a:lvl5pPr marL="1397621" indent="0">
              <a:buNone/>
              <a:defRPr sz="1100"/>
            </a:lvl5pPr>
            <a:lvl6pPr marL="1747027" indent="0">
              <a:buNone/>
              <a:defRPr sz="1100"/>
            </a:lvl6pPr>
            <a:lvl7pPr marL="2096433" indent="0">
              <a:buNone/>
              <a:defRPr sz="1100"/>
            </a:lvl7pPr>
            <a:lvl8pPr marL="2445838" indent="0">
              <a:buNone/>
              <a:defRPr sz="1100"/>
            </a:lvl8pPr>
            <a:lvl9pPr marL="2795244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93939" y="1915883"/>
            <a:ext cx="7934707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29152" y="1915883"/>
            <a:ext cx="7936795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93935" y="1837254"/>
            <a:ext cx="7888757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06" indent="0">
              <a:buNone/>
              <a:defRPr sz="1500" b="1"/>
            </a:lvl2pPr>
            <a:lvl3pPr marL="698811" indent="0">
              <a:buNone/>
              <a:defRPr sz="1400" b="1"/>
            </a:lvl3pPr>
            <a:lvl4pPr marL="1048217" indent="0">
              <a:buNone/>
              <a:defRPr sz="1200" b="1"/>
            </a:lvl4pPr>
            <a:lvl5pPr marL="1397621" indent="0">
              <a:buNone/>
              <a:defRPr sz="1200" b="1"/>
            </a:lvl5pPr>
            <a:lvl6pPr marL="1747027" indent="0">
              <a:buNone/>
              <a:defRPr sz="1200" b="1"/>
            </a:lvl6pPr>
            <a:lvl7pPr marL="2096433" indent="0">
              <a:buNone/>
              <a:defRPr sz="1200" b="1"/>
            </a:lvl7pPr>
            <a:lvl8pPr marL="2445838" indent="0">
              <a:buNone/>
              <a:defRPr sz="1200" b="1"/>
            </a:lvl8pPr>
            <a:lvl9pPr marL="2795244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93935" y="2603603"/>
            <a:ext cx="7888757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070923" y="1837254"/>
            <a:ext cx="7895022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06" indent="0">
              <a:buNone/>
              <a:defRPr sz="1500" b="1"/>
            </a:lvl2pPr>
            <a:lvl3pPr marL="698811" indent="0">
              <a:buNone/>
              <a:defRPr sz="1400" b="1"/>
            </a:lvl3pPr>
            <a:lvl4pPr marL="1048217" indent="0">
              <a:buNone/>
              <a:defRPr sz="1200" b="1"/>
            </a:lvl4pPr>
            <a:lvl5pPr marL="1397621" indent="0">
              <a:buNone/>
              <a:defRPr sz="1200" b="1"/>
            </a:lvl5pPr>
            <a:lvl6pPr marL="1747027" indent="0">
              <a:buNone/>
              <a:defRPr sz="1200" b="1"/>
            </a:lvl6pPr>
            <a:lvl7pPr marL="2096433" indent="0">
              <a:buNone/>
              <a:defRPr sz="1200" b="1"/>
            </a:lvl7pPr>
            <a:lvl8pPr marL="2445838" indent="0">
              <a:buNone/>
              <a:defRPr sz="1200" b="1"/>
            </a:lvl8pPr>
            <a:lvl9pPr marL="2795244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070923" y="2603603"/>
            <a:ext cx="7895022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5" y="327014"/>
            <a:ext cx="5873228" cy="1390419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982296" y="327011"/>
            <a:ext cx="9983652" cy="7005764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93935" y="1717433"/>
            <a:ext cx="5873228" cy="5615345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06" indent="0">
              <a:buNone/>
              <a:defRPr sz="900"/>
            </a:lvl2pPr>
            <a:lvl3pPr marL="698811" indent="0">
              <a:buNone/>
              <a:defRPr sz="800"/>
            </a:lvl3pPr>
            <a:lvl4pPr marL="1048217" indent="0">
              <a:buNone/>
              <a:defRPr sz="700"/>
            </a:lvl4pPr>
            <a:lvl5pPr marL="1397621" indent="0">
              <a:buNone/>
              <a:defRPr sz="700"/>
            </a:lvl5pPr>
            <a:lvl6pPr marL="1747027" indent="0">
              <a:buNone/>
              <a:defRPr sz="700"/>
            </a:lvl6pPr>
            <a:lvl7pPr marL="2096433" indent="0">
              <a:buNone/>
              <a:defRPr sz="700"/>
            </a:lvl7pPr>
            <a:lvl8pPr marL="2445838" indent="0">
              <a:buNone/>
              <a:defRPr sz="700"/>
            </a:lvl8pPr>
            <a:lvl9pPr marL="2795244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00545" y="5746400"/>
            <a:ext cx="10714673" cy="677737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00545" y="733905"/>
            <a:ext cx="10714673" cy="492512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2400"/>
            </a:lvl1pPr>
            <a:lvl2pPr marL="349406" indent="0">
              <a:buNone/>
              <a:defRPr sz="2100"/>
            </a:lvl2pPr>
            <a:lvl3pPr marL="698811" indent="0">
              <a:buNone/>
              <a:defRPr sz="1800"/>
            </a:lvl3pPr>
            <a:lvl4pPr marL="1048217" indent="0">
              <a:buNone/>
              <a:defRPr sz="1500"/>
            </a:lvl4pPr>
            <a:lvl5pPr marL="1397621" indent="0">
              <a:buNone/>
              <a:defRPr sz="1500"/>
            </a:lvl5pPr>
            <a:lvl6pPr marL="1747027" indent="0">
              <a:buNone/>
              <a:defRPr sz="1500"/>
            </a:lvl6pPr>
            <a:lvl7pPr marL="2096433" indent="0">
              <a:buNone/>
              <a:defRPr sz="1500"/>
            </a:lvl7pPr>
            <a:lvl8pPr marL="2445838" indent="0">
              <a:buNone/>
              <a:defRPr sz="1500"/>
            </a:lvl8pPr>
            <a:lvl9pPr marL="2795244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00545" y="6424134"/>
            <a:ext cx="10714673" cy="96355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06" indent="0">
              <a:buNone/>
              <a:defRPr sz="900"/>
            </a:lvl2pPr>
            <a:lvl3pPr marL="698811" indent="0">
              <a:buNone/>
              <a:defRPr sz="800"/>
            </a:lvl3pPr>
            <a:lvl4pPr marL="1048217" indent="0">
              <a:buNone/>
              <a:defRPr sz="700"/>
            </a:lvl4pPr>
            <a:lvl5pPr marL="1397621" indent="0">
              <a:buNone/>
              <a:defRPr sz="700"/>
            </a:lvl5pPr>
            <a:lvl6pPr marL="1747027" indent="0">
              <a:buNone/>
              <a:defRPr sz="700"/>
            </a:lvl6pPr>
            <a:lvl7pPr marL="2096433" indent="0">
              <a:buNone/>
              <a:defRPr sz="700"/>
            </a:lvl7pPr>
            <a:lvl8pPr marL="2445838" indent="0">
              <a:buNone/>
              <a:defRPr sz="700"/>
            </a:lvl8pPr>
            <a:lvl9pPr marL="2795244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図 60">
            <a:extLst>
              <a:ext uri="{FF2B5EF4-FFF2-40B4-BE49-F238E27FC236}">
                <a16:creationId xmlns:a16="http://schemas.microsoft.com/office/drawing/2014/main" id="{25F367AA-3411-4A41-8C77-7D0C74765A42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3706" y="125828"/>
            <a:ext cx="1854835" cy="918210"/>
          </a:xfrm>
          <a:prstGeom prst="rect">
            <a:avLst/>
          </a:prstGeom>
        </p:spPr>
      </p:pic>
      <p:pic>
        <p:nvPicPr>
          <p:cNvPr id="60" name="図 59" descr="naka.bmp"/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710169" y="76434"/>
            <a:ext cx="3336625" cy="914400"/>
          </a:xfrm>
          <a:prstGeom prst="rect">
            <a:avLst/>
          </a:prstGeom>
        </p:spPr>
      </p:pic>
      <p:sp>
        <p:nvSpPr>
          <p:cNvPr id="59" name="Line 44"/>
          <p:cNvSpPr>
            <a:spLocks noChangeShapeType="1"/>
          </p:cNvSpPr>
          <p:nvPr userDrawn="1"/>
        </p:nvSpPr>
        <p:spPr bwMode="auto">
          <a:xfrm>
            <a:off x="12708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1569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5148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8928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416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524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192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4976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8928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5148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4614547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8396862" y="10796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767541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718391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4735016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ja-JP" altLang="en-US" sz="1800">
                <a:latin typeface="Arial" charset="0"/>
              </a:rPr>
              <a:t>規格</a:t>
            </a:r>
            <a:r>
              <a:rPr lang="en-US" altLang="ja-JP" sz="1800">
                <a:latin typeface="Arial" charset="0"/>
              </a:rPr>
              <a:t>A6</a:t>
            </a:r>
            <a:r>
              <a:rPr lang="ja-JP" altLang="en-US" sz="1800">
                <a:latin typeface="Arial" charset="0"/>
              </a:rPr>
              <a:t>仕上がりの観音折 中面（裏面）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416×148mm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105×148mm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2735809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A’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103mm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475638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B’</a:t>
            </a:r>
            <a:r>
              <a:rPr lang="ja-JP" altLang="en-US" sz="1200">
                <a:latin typeface="Arial Black" pitchFamily="34" charset="0"/>
              </a:rPr>
              <a:t>） </a:t>
            </a: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1029704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C’</a:t>
            </a:r>
            <a:r>
              <a:rPr lang="ja-JP" altLang="en-US" sz="1200">
                <a:latin typeface="Arial Black" pitchFamily="34" charset="0"/>
              </a:rPr>
              <a:t>） </a:t>
            </a: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8" name="Line 203"/>
          <p:cNvSpPr>
            <a:spLocks noChangeShapeType="1"/>
          </p:cNvSpPr>
          <p:nvPr userDrawn="1"/>
        </p:nvSpPr>
        <p:spPr bwMode="auto">
          <a:xfrm>
            <a:off x="12708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6" name="Text Box 74"/>
          <p:cNvSpPr txBox="1">
            <a:spLocks noChangeArrowheads="1"/>
          </p:cNvSpPr>
          <p:nvPr userDrawn="1"/>
        </p:nvSpPr>
        <p:spPr bwMode="auto">
          <a:xfrm>
            <a:off x="1404106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D’</a:t>
            </a:r>
            <a:r>
              <a:rPr lang="ja-JP" altLang="en-US" sz="1200">
                <a:latin typeface="Arial Black" pitchFamily="34" charset="0"/>
              </a:rPr>
              <a:t>） </a:t>
            </a:r>
            <a:r>
              <a:rPr lang="en-US" altLang="ja-JP" sz="1200">
                <a:latin typeface="Arial Black" pitchFamily="34" charset="0"/>
              </a:rPr>
              <a:t>103mm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5532438" y="212725"/>
            <a:ext cx="1911350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観音折です。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87" name="図 86" descr="ori_kannon.gif"/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5641034" y="240557"/>
            <a:ext cx="620012" cy="531628"/>
          </a:xfrm>
          <a:prstGeom prst="rect">
            <a:avLst/>
          </a:prstGeom>
        </p:spPr>
      </p:pic>
      <p:sp>
        <p:nvSpPr>
          <p:cNvPr id="89" name="Text Box 74"/>
          <p:cNvSpPr txBox="1">
            <a:spLocks noChangeArrowheads="1"/>
          </p:cNvSpPr>
          <p:nvPr userDrawn="1"/>
        </p:nvSpPr>
        <p:spPr bwMode="auto">
          <a:xfrm>
            <a:off x="12168496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49406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698811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48217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397621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1956" indent="-391956" algn="l" defTabSz="1047238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50653" indent="-326428" algn="l" defTabSz="1047238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09351" indent="-260900" algn="l" defTabSz="1047238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34789" indent="-260900" algn="l" defTabSz="1047238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59015" indent="-260900" algn="l" defTabSz="1047238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09106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058511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07917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757323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9406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8811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8217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97621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47027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96433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5838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95244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19</cp:revision>
  <dcterms:created xsi:type="dcterms:W3CDTF">2010-06-02T01:56:44Z</dcterms:created>
  <dcterms:modified xsi:type="dcterms:W3CDTF">2019-11-07T22:55:37Z</dcterms:modified>
</cp:coreProperties>
</file>