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4222413" cy="8208963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348271" indent="1214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697754" indent="1214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047238" indent="1214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396722" indent="1214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1747418" algn="l" defTabSz="698967" rtl="0" eaLnBrk="1" latinLnBrk="0" hangingPunct="1"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096902" algn="l" defTabSz="698967" rtl="0" eaLnBrk="1" latinLnBrk="0" hangingPunct="1"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2446386" algn="l" defTabSz="698967" rtl="0" eaLnBrk="1" latinLnBrk="0" hangingPunct="1"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2795869" algn="l" defTabSz="698967" rtl="0" eaLnBrk="1" latinLnBrk="0" hangingPunct="1"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86">
          <p15:clr>
            <a:srgbClr val="A4A3A4"/>
          </p15:clr>
        </p15:guide>
        <p15:guide id="2" pos="44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 varScale="1">
        <p:scale>
          <a:sx n="96" d="100"/>
          <a:sy n="96" d="100"/>
        </p:scale>
        <p:origin x="504" y="84"/>
      </p:cViewPr>
      <p:guideLst>
        <p:guide orient="horz" pos="2586"/>
        <p:guide pos="448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66268" y="2549936"/>
            <a:ext cx="12089883" cy="1759866"/>
          </a:xfrm>
          <a:prstGeom prst="rect">
            <a:avLst/>
          </a:prstGeom>
        </p:spPr>
        <p:txBody>
          <a:bodyPr lIns="69881" tIns="34940" rIns="69881" bIns="3494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134196" y="4651787"/>
            <a:ext cx="9955689" cy="2098110"/>
          </a:xfrm>
          <a:prstGeom prst="rect">
            <a:avLst/>
          </a:prstGeom>
        </p:spPr>
        <p:txBody>
          <a:bodyPr lIns="69881" tIns="34940" rIns="69881" bIns="34940"/>
          <a:lstStyle>
            <a:lvl1pPr marL="0" indent="0" algn="ctr">
              <a:buNone/>
              <a:defRPr/>
            </a:lvl1pPr>
            <a:lvl2pPr marL="349406" indent="0" algn="ctr">
              <a:buNone/>
              <a:defRPr/>
            </a:lvl2pPr>
            <a:lvl3pPr marL="698811" indent="0" algn="ctr">
              <a:buNone/>
              <a:defRPr/>
            </a:lvl3pPr>
            <a:lvl4pPr marL="1048217" indent="0" algn="ctr">
              <a:buNone/>
              <a:defRPr/>
            </a:lvl4pPr>
            <a:lvl5pPr marL="1397621" indent="0" algn="ctr">
              <a:buNone/>
              <a:defRPr/>
            </a:lvl5pPr>
            <a:lvl6pPr marL="1747027" indent="0" algn="ctr">
              <a:buNone/>
              <a:defRPr/>
            </a:lvl6pPr>
            <a:lvl7pPr marL="2096433" indent="0" algn="ctr">
              <a:buNone/>
              <a:defRPr/>
            </a:lvl7pPr>
            <a:lvl8pPr marL="2445838" indent="0" algn="ctr">
              <a:buNone/>
              <a:defRPr/>
            </a:lvl8pPr>
            <a:lvl9pPr marL="2795244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11954" y="328262"/>
            <a:ext cx="12800172" cy="1369200"/>
          </a:xfrm>
          <a:prstGeom prst="rect">
            <a:avLst/>
          </a:prstGeom>
        </p:spPr>
        <p:txBody>
          <a:bodyPr lIns="69881" tIns="34940" rIns="69881" bIns="3494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711954" y="1915883"/>
            <a:ext cx="12800172" cy="5416892"/>
          </a:xfrm>
          <a:prstGeom prst="rect">
            <a:avLst/>
          </a:prstGeom>
        </p:spPr>
        <p:txBody>
          <a:bodyPr vert="eaVert" lIns="69881" tIns="34940" rIns="69881" bIns="34940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0313330" y="328260"/>
            <a:ext cx="3198796" cy="7004515"/>
          </a:xfrm>
          <a:prstGeom prst="rect">
            <a:avLst/>
          </a:prstGeom>
        </p:spPr>
        <p:txBody>
          <a:bodyPr vert="eaVert" lIns="69881" tIns="34940" rIns="69881" bIns="3494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711955" y="328260"/>
            <a:ext cx="9441686" cy="7004515"/>
          </a:xfrm>
          <a:prstGeom prst="rect">
            <a:avLst/>
          </a:prstGeom>
        </p:spPr>
        <p:txBody>
          <a:bodyPr vert="eaVert" lIns="69881" tIns="34940" rIns="69881" bIns="34940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11954" y="328262"/>
            <a:ext cx="12800172" cy="1369200"/>
          </a:xfrm>
          <a:prstGeom prst="rect">
            <a:avLst/>
          </a:prstGeom>
        </p:spPr>
        <p:txBody>
          <a:bodyPr lIns="69881" tIns="34940" rIns="69881" bIns="3494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711954" y="1915883"/>
            <a:ext cx="12800172" cy="5416892"/>
          </a:xfrm>
          <a:prstGeom prst="rect">
            <a:avLst/>
          </a:prstGeom>
        </p:spPr>
        <p:txBody>
          <a:bodyPr lIns="69881" tIns="34940" rIns="69881" bIns="34940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22823" y="5274607"/>
            <a:ext cx="12089883" cy="1631309"/>
          </a:xfrm>
          <a:prstGeom prst="rect">
            <a:avLst/>
          </a:prstGeom>
        </p:spPr>
        <p:txBody>
          <a:bodyPr lIns="69881" tIns="34940" rIns="69881" bIns="34940" anchor="t"/>
          <a:lstStyle>
            <a:lvl1pPr algn="l">
              <a:defRPr sz="31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122823" y="3479795"/>
            <a:ext cx="12089883" cy="1794813"/>
          </a:xfrm>
          <a:prstGeom prst="rect">
            <a:avLst/>
          </a:prstGeom>
        </p:spPr>
        <p:txBody>
          <a:bodyPr lIns="69881" tIns="34940" rIns="69881" bIns="34940" anchor="b"/>
          <a:lstStyle>
            <a:lvl1pPr marL="0" indent="0">
              <a:buNone/>
              <a:defRPr sz="1500"/>
            </a:lvl1pPr>
            <a:lvl2pPr marL="349406" indent="0">
              <a:buNone/>
              <a:defRPr sz="1400"/>
            </a:lvl2pPr>
            <a:lvl3pPr marL="698811" indent="0">
              <a:buNone/>
              <a:defRPr sz="1200"/>
            </a:lvl3pPr>
            <a:lvl4pPr marL="1048217" indent="0">
              <a:buNone/>
              <a:defRPr sz="1100"/>
            </a:lvl4pPr>
            <a:lvl5pPr marL="1397621" indent="0">
              <a:buNone/>
              <a:defRPr sz="1100"/>
            </a:lvl5pPr>
            <a:lvl6pPr marL="1747027" indent="0">
              <a:buNone/>
              <a:defRPr sz="1100"/>
            </a:lvl6pPr>
            <a:lvl7pPr marL="2096433" indent="0">
              <a:buNone/>
              <a:defRPr sz="1100"/>
            </a:lvl7pPr>
            <a:lvl8pPr marL="2445838" indent="0">
              <a:buNone/>
              <a:defRPr sz="1100"/>
            </a:lvl8pPr>
            <a:lvl9pPr marL="2795244" indent="0">
              <a:buNone/>
              <a:defRPr sz="1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11954" y="328262"/>
            <a:ext cx="12800172" cy="1369200"/>
          </a:xfrm>
          <a:prstGeom prst="rect">
            <a:avLst/>
          </a:prstGeom>
        </p:spPr>
        <p:txBody>
          <a:bodyPr lIns="69881" tIns="34940" rIns="69881" bIns="3494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711957" y="1915883"/>
            <a:ext cx="6319410" cy="5416892"/>
          </a:xfrm>
          <a:prstGeom prst="rect">
            <a:avLst/>
          </a:prstGeom>
        </p:spPr>
        <p:txBody>
          <a:bodyPr lIns="69881" tIns="34940" rIns="69881" bIns="34940"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7191054" y="1915883"/>
            <a:ext cx="6321073" cy="5416892"/>
          </a:xfrm>
          <a:prstGeom prst="rect">
            <a:avLst/>
          </a:prstGeom>
        </p:spPr>
        <p:txBody>
          <a:bodyPr lIns="69881" tIns="34940" rIns="69881" bIns="34940"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11954" y="328262"/>
            <a:ext cx="12800172" cy="1369200"/>
          </a:xfrm>
          <a:prstGeom prst="rect">
            <a:avLst/>
          </a:prstGeom>
        </p:spPr>
        <p:txBody>
          <a:bodyPr lIns="69881" tIns="34940" rIns="69881" bIns="34940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11954" y="1837254"/>
            <a:ext cx="6282814" cy="766353"/>
          </a:xfrm>
          <a:prstGeom prst="rect">
            <a:avLst/>
          </a:prstGeom>
        </p:spPr>
        <p:txBody>
          <a:bodyPr lIns="69881" tIns="34940" rIns="69881" bIns="34940" anchor="b"/>
          <a:lstStyle>
            <a:lvl1pPr marL="0" indent="0">
              <a:buNone/>
              <a:defRPr sz="1800" b="1"/>
            </a:lvl1pPr>
            <a:lvl2pPr marL="349406" indent="0">
              <a:buNone/>
              <a:defRPr sz="1500" b="1"/>
            </a:lvl2pPr>
            <a:lvl3pPr marL="698811" indent="0">
              <a:buNone/>
              <a:defRPr sz="1400" b="1"/>
            </a:lvl3pPr>
            <a:lvl4pPr marL="1048217" indent="0">
              <a:buNone/>
              <a:defRPr sz="1200" b="1"/>
            </a:lvl4pPr>
            <a:lvl5pPr marL="1397621" indent="0">
              <a:buNone/>
              <a:defRPr sz="1200" b="1"/>
            </a:lvl5pPr>
            <a:lvl6pPr marL="1747027" indent="0">
              <a:buNone/>
              <a:defRPr sz="1200" b="1"/>
            </a:lvl6pPr>
            <a:lvl7pPr marL="2096433" indent="0">
              <a:buNone/>
              <a:defRPr sz="1200" b="1"/>
            </a:lvl7pPr>
            <a:lvl8pPr marL="2445838" indent="0">
              <a:buNone/>
              <a:defRPr sz="1200" b="1"/>
            </a:lvl8pPr>
            <a:lvl9pPr marL="2795244" indent="0">
              <a:buNone/>
              <a:defRPr sz="12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711954" y="2603603"/>
            <a:ext cx="6282814" cy="4729172"/>
          </a:xfrm>
          <a:prstGeom prst="rect">
            <a:avLst/>
          </a:prstGeom>
        </p:spPr>
        <p:txBody>
          <a:bodyPr lIns="69881" tIns="34940" rIns="69881" bIns="34940"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224322" y="1837254"/>
            <a:ext cx="6287803" cy="766353"/>
          </a:xfrm>
          <a:prstGeom prst="rect">
            <a:avLst/>
          </a:prstGeom>
        </p:spPr>
        <p:txBody>
          <a:bodyPr lIns="69881" tIns="34940" rIns="69881" bIns="34940" anchor="b"/>
          <a:lstStyle>
            <a:lvl1pPr marL="0" indent="0">
              <a:buNone/>
              <a:defRPr sz="1800" b="1"/>
            </a:lvl1pPr>
            <a:lvl2pPr marL="349406" indent="0">
              <a:buNone/>
              <a:defRPr sz="1500" b="1"/>
            </a:lvl2pPr>
            <a:lvl3pPr marL="698811" indent="0">
              <a:buNone/>
              <a:defRPr sz="1400" b="1"/>
            </a:lvl3pPr>
            <a:lvl4pPr marL="1048217" indent="0">
              <a:buNone/>
              <a:defRPr sz="1200" b="1"/>
            </a:lvl4pPr>
            <a:lvl5pPr marL="1397621" indent="0">
              <a:buNone/>
              <a:defRPr sz="1200" b="1"/>
            </a:lvl5pPr>
            <a:lvl6pPr marL="1747027" indent="0">
              <a:buNone/>
              <a:defRPr sz="1200" b="1"/>
            </a:lvl6pPr>
            <a:lvl7pPr marL="2096433" indent="0">
              <a:buNone/>
              <a:defRPr sz="1200" b="1"/>
            </a:lvl7pPr>
            <a:lvl8pPr marL="2445838" indent="0">
              <a:buNone/>
              <a:defRPr sz="1200" b="1"/>
            </a:lvl8pPr>
            <a:lvl9pPr marL="2795244" indent="0">
              <a:buNone/>
              <a:defRPr sz="12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7224322" y="2603603"/>
            <a:ext cx="6287803" cy="4729172"/>
          </a:xfrm>
          <a:prstGeom prst="rect">
            <a:avLst/>
          </a:prstGeom>
        </p:spPr>
        <p:txBody>
          <a:bodyPr lIns="69881" tIns="34940" rIns="69881" bIns="34940"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11954" y="328262"/>
            <a:ext cx="12800172" cy="1369200"/>
          </a:xfrm>
          <a:prstGeom prst="rect">
            <a:avLst/>
          </a:prstGeom>
        </p:spPr>
        <p:txBody>
          <a:bodyPr lIns="69881" tIns="34940" rIns="69881" bIns="34940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11953" y="327014"/>
            <a:ext cx="4677594" cy="1390419"/>
          </a:xfrm>
          <a:prstGeom prst="rect">
            <a:avLst/>
          </a:prstGeom>
        </p:spPr>
        <p:txBody>
          <a:bodyPr lIns="69881" tIns="34940" rIns="69881" bIns="34940" anchor="b"/>
          <a:lstStyle>
            <a:lvl1pPr algn="l">
              <a:defRPr sz="15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560884" y="327011"/>
            <a:ext cx="7951244" cy="7005764"/>
          </a:xfrm>
          <a:prstGeom prst="rect">
            <a:avLst/>
          </a:prstGeom>
        </p:spPr>
        <p:txBody>
          <a:bodyPr lIns="69881" tIns="34940" rIns="69881" bIns="34940"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711953" y="1717433"/>
            <a:ext cx="4677594" cy="5615345"/>
          </a:xfrm>
          <a:prstGeom prst="rect">
            <a:avLst/>
          </a:prstGeom>
        </p:spPr>
        <p:txBody>
          <a:bodyPr lIns="69881" tIns="34940" rIns="69881" bIns="34940"/>
          <a:lstStyle>
            <a:lvl1pPr marL="0" indent="0">
              <a:buNone/>
              <a:defRPr sz="1100"/>
            </a:lvl1pPr>
            <a:lvl2pPr marL="349406" indent="0">
              <a:buNone/>
              <a:defRPr sz="900"/>
            </a:lvl2pPr>
            <a:lvl3pPr marL="698811" indent="0">
              <a:buNone/>
              <a:defRPr sz="800"/>
            </a:lvl3pPr>
            <a:lvl4pPr marL="1048217" indent="0">
              <a:buNone/>
              <a:defRPr sz="700"/>
            </a:lvl4pPr>
            <a:lvl5pPr marL="1397621" indent="0">
              <a:buNone/>
              <a:defRPr sz="700"/>
            </a:lvl5pPr>
            <a:lvl6pPr marL="1747027" indent="0">
              <a:buNone/>
              <a:defRPr sz="700"/>
            </a:lvl6pPr>
            <a:lvl7pPr marL="2096433" indent="0">
              <a:buNone/>
              <a:defRPr sz="700"/>
            </a:lvl7pPr>
            <a:lvl8pPr marL="2445838" indent="0">
              <a:buNone/>
              <a:defRPr sz="700"/>
            </a:lvl8pPr>
            <a:lvl9pPr marL="2795244" indent="0">
              <a:buNone/>
              <a:defRPr sz="7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87926" y="5746400"/>
            <a:ext cx="8533448" cy="677737"/>
          </a:xfrm>
          <a:prstGeom prst="rect">
            <a:avLst/>
          </a:prstGeom>
        </p:spPr>
        <p:txBody>
          <a:bodyPr lIns="69881" tIns="34940" rIns="69881" bIns="34940" anchor="b"/>
          <a:lstStyle>
            <a:lvl1pPr algn="l">
              <a:defRPr sz="15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787926" y="733905"/>
            <a:ext cx="8533448" cy="4925128"/>
          </a:xfrm>
          <a:prstGeom prst="rect">
            <a:avLst/>
          </a:prstGeom>
        </p:spPr>
        <p:txBody>
          <a:bodyPr lIns="69881" tIns="34940" rIns="69881" bIns="34940"/>
          <a:lstStyle>
            <a:lvl1pPr marL="0" indent="0">
              <a:buNone/>
              <a:defRPr sz="2400"/>
            </a:lvl1pPr>
            <a:lvl2pPr marL="349406" indent="0">
              <a:buNone/>
              <a:defRPr sz="2100"/>
            </a:lvl2pPr>
            <a:lvl3pPr marL="698811" indent="0">
              <a:buNone/>
              <a:defRPr sz="1800"/>
            </a:lvl3pPr>
            <a:lvl4pPr marL="1048217" indent="0">
              <a:buNone/>
              <a:defRPr sz="1500"/>
            </a:lvl4pPr>
            <a:lvl5pPr marL="1397621" indent="0">
              <a:buNone/>
              <a:defRPr sz="1500"/>
            </a:lvl5pPr>
            <a:lvl6pPr marL="1747027" indent="0">
              <a:buNone/>
              <a:defRPr sz="1500"/>
            </a:lvl6pPr>
            <a:lvl7pPr marL="2096433" indent="0">
              <a:buNone/>
              <a:defRPr sz="1500"/>
            </a:lvl7pPr>
            <a:lvl8pPr marL="2445838" indent="0">
              <a:buNone/>
              <a:defRPr sz="1500"/>
            </a:lvl8pPr>
            <a:lvl9pPr marL="2795244" indent="0">
              <a:buNone/>
              <a:defRPr sz="15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787926" y="6424134"/>
            <a:ext cx="8533448" cy="963558"/>
          </a:xfrm>
          <a:prstGeom prst="rect">
            <a:avLst/>
          </a:prstGeom>
        </p:spPr>
        <p:txBody>
          <a:bodyPr lIns="69881" tIns="34940" rIns="69881" bIns="34940"/>
          <a:lstStyle>
            <a:lvl1pPr marL="0" indent="0">
              <a:buNone/>
              <a:defRPr sz="1100"/>
            </a:lvl1pPr>
            <a:lvl2pPr marL="349406" indent="0">
              <a:buNone/>
              <a:defRPr sz="900"/>
            </a:lvl2pPr>
            <a:lvl3pPr marL="698811" indent="0">
              <a:buNone/>
              <a:defRPr sz="800"/>
            </a:lvl3pPr>
            <a:lvl4pPr marL="1048217" indent="0">
              <a:buNone/>
              <a:defRPr sz="700"/>
            </a:lvl4pPr>
            <a:lvl5pPr marL="1397621" indent="0">
              <a:buNone/>
              <a:defRPr sz="700"/>
            </a:lvl5pPr>
            <a:lvl6pPr marL="1747027" indent="0">
              <a:buNone/>
              <a:defRPr sz="700"/>
            </a:lvl6pPr>
            <a:lvl7pPr marL="2096433" indent="0">
              <a:buNone/>
              <a:defRPr sz="700"/>
            </a:lvl7pPr>
            <a:lvl8pPr marL="2445838" indent="0">
              <a:buNone/>
              <a:defRPr sz="700"/>
            </a:lvl8pPr>
            <a:lvl9pPr marL="2795244" indent="0">
              <a:buNone/>
              <a:defRPr sz="7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Line 1"/>
          <p:cNvSpPr>
            <a:spLocks noChangeShapeType="1"/>
          </p:cNvSpPr>
          <p:nvPr userDrawn="1"/>
        </p:nvSpPr>
        <p:spPr bwMode="auto">
          <a:xfrm>
            <a:off x="1079500" y="4104000"/>
            <a:ext cx="1206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4" name="Line 44"/>
          <p:cNvSpPr>
            <a:spLocks noChangeShapeType="1"/>
          </p:cNvSpPr>
          <p:nvPr userDrawn="1"/>
        </p:nvSpPr>
        <p:spPr bwMode="auto">
          <a:xfrm>
            <a:off x="7056000" y="1260000"/>
            <a:ext cx="0" cy="568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5" name="Line 44"/>
          <p:cNvSpPr>
            <a:spLocks noChangeShapeType="1"/>
          </p:cNvSpPr>
          <p:nvPr userDrawn="1"/>
        </p:nvSpPr>
        <p:spPr bwMode="auto">
          <a:xfrm>
            <a:off x="5220000" y="1079500"/>
            <a:ext cx="0" cy="604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44"/>
          <p:cNvSpPr>
            <a:spLocks noChangeShapeType="1"/>
          </p:cNvSpPr>
          <p:nvPr userDrawn="1"/>
        </p:nvSpPr>
        <p:spPr bwMode="auto">
          <a:xfrm>
            <a:off x="9000000" y="1079500"/>
            <a:ext cx="0" cy="604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220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619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619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6"/>
          <p:cNvSpPr>
            <a:spLocks noChangeShapeType="1"/>
          </p:cNvSpPr>
          <p:nvPr userDrawn="1"/>
        </p:nvSpPr>
        <p:spPr bwMode="auto">
          <a:xfrm>
            <a:off x="12780000" y="1008063"/>
            <a:ext cx="0" cy="619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7"/>
          <p:cNvSpPr>
            <a:spLocks noChangeShapeType="1"/>
          </p:cNvSpPr>
          <p:nvPr userDrawn="1"/>
        </p:nvSpPr>
        <p:spPr bwMode="auto">
          <a:xfrm>
            <a:off x="12888000" y="1008063"/>
            <a:ext cx="0" cy="619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220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6876000"/>
            <a:ext cx="1220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Line 1"/>
          <p:cNvSpPr>
            <a:spLocks noChangeShapeType="1"/>
          </p:cNvSpPr>
          <p:nvPr userDrawn="1"/>
        </p:nvSpPr>
        <p:spPr bwMode="auto">
          <a:xfrm>
            <a:off x="1008063" y="6768000"/>
            <a:ext cx="1220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11556000" cy="5544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6" name="Rectangle 186"/>
          <p:cNvSpPr>
            <a:spLocks noChangeArrowheads="1"/>
          </p:cNvSpPr>
          <p:nvPr userDrawn="1"/>
        </p:nvSpPr>
        <p:spPr bwMode="auto">
          <a:xfrm>
            <a:off x="1440000" y="1440000"/>
            <a:ext cx="11340000" cy="5328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203"/>
          <p:cNvSpPr>
            <a:spLocks noChangeShapeType="1"/>
          </p:cNvSpPr>
          <p:nvPr userDrawn="1"/>
        </p:nvSpPr>
        <p:spPr bwMode="auto">
          <a:xfrm>
            <a:off x="9000000" y="1331913"/>
            <a:ext cx="0" cy="5544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8" name="Line 204"/>
          <p:cNvSpPr>
            <a:spLocks noChangeShapeType="1"/>
          </p:cNvSpPr>
          <p:nvPr userDrawn="1"/>
        </p:nvSpPr>
        <p:spPr bwMode="auto">
          <a:xfrm>
            <a:off x="5220000" y="1331913"/>
            <a:ext cx="0" cy="5544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9" name="Text Box 74"/>
          <p:cNvSpPr txBox="1">
            <a:spLocks noChangeArrowheads="1"/>
          </p:cNvSpPr>
          <p:nvPr userDrawn="1"/>
        </p:nvSpPr>
        <p:spPr bwMode="auto">
          <a:xfrm>
            <a:off x="4681347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50" name="Text Box 75"/>
          <p:cNvSpPr txBox="1">
            <a:spLocks noChangeArrowheads="1"/>
          </p:cNvSpPr>
          <p:nvPr userDrawn="1"/>
        </p:nvSpPr>
        <p:spPr bwMode="auto">
          <a:xfrm>
            <a:off x="8466012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51" name="AutoShape 99"/>
          <p:cNvSpPr>
            <a:spLocks noChangeArrowheads="1"/>
          </p:cNvSpPr>
          <p:nvPr userDrawn="1"/>
        </p:nvSpPr>
        <p:spPr bwMode="auto">
          <a:xfrm>
            <a:off x="13116463" y="2628280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2" name="AutoShape 100"/>
          <p:cNvSpPr>
            <a:spLocks noChangeArrowheads="1"/>
          </p:cNvSpPr>
          <p:nvPr userDrawn="1"/>
        </p:nvSpPr>
        <p:spPr bwMode="auto">
          <a:xfrm>
            <a:off x="13079188" y="1836118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3" name="Text Box 104"/>
          <p:cNvSpPr txBox="1">
            <a:spLocks noChangeArrowheads="1"/>
          </p:cNvSpPr>
          <p:nvPr userDrawn="1"/>
        </p:nvSpPr>
        <p:spPr bwMode="auto">
          <a:xfrm>
            <a:off x="1457325" y="85725"/>
            <a:ext cx="4033193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pPr algn="just" defTabSz="934829">
              <a:defRPr/>
            </a:pPr>
            <a:r>
              <a:rPr lang="ja-JP" altLang="en-US" sz="1800">
                <a:latin typeface="Arial" charset="0"/>
              </a:rPr>
              <a:t>規格</a:t>
            </a:r>
            <a:r>
              <a:rPr lang="en-US" altLang="ja-JP" sz="1800">
                <a:latin typeface="Arial" charset="0"/>
              </a:rPr>
              <a:t>A6</a:t>
            </a:r>
            <a:r>
              <a:rPr lang="ja-JP" altLang="en-US" sz="1800">
                <a:latin typeface="Arial" charset="0"/>
              </a:rPr>
              <a:t>仕上がりの外</a:t>
            </a:r>
            <a:r>
              <a:rPr lang="en-US" altLang="ja-JP" sz="1800">
                <a:latin typeface="Arial" charset="0"/>
              </a:rPr>
              <a:t>3</a:t>
            </a:r>
            <a:r>
              <a:rPr lang="ja-JP" altLang="en-US" sz="1800">
                <a:latin typeface="Arial" charset="0"/>
              </a:rPr>
              <a:t>つ折（</a:t>
            </a:r>
            <a:r>
              <a:rPr lang="en-US" altLang="ja-JP" sz="1800">
                <a:latin typeface="Arial" charset="0"/>
              </a:rPr>
              <a:t>Z</a:t>
            </a:r>
            <a:r>
              <a:rPr lang="ja-JP" altLang="en-US" sz="1800">
                <a:latin typeface="Arial" charset="0"/>
              </a:rPr>
              <a:t>面）</a:t>
            </a:r>
            <a:endParaRPr lang="en-US" altLang="ja-JP" sz="1800">
              <a:latin typeface="Arial" charset="0"/>
            </a:endParaRP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●展開サイズ　</a:t>
            </a:r>
            <a:r>
              <a:rPr lang="en-US" altLang="ja-JP" sz="800">
                <a:latin typeface="Arial" charset="0"/>
              </a:rPr>
              <a:t>315×148mm</a:t>
            </a: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●仕上がりサイズ　</a:t>
            </a:r>
            <a:r>
              <a:rPr lang="en-US" altLang="ja-JP" sz="800">
                <a:latin typeface="Arial" charset="0"/>
              </a:rPr>
              <a:t>105×148mm</a:t>
            </a:r>
            <a:endParaRPr lang="ja-JP" altLang="en-US" sz="800">
              <a:latin typeface="Arial" charset="0"/>
            </a:endParaRPr>
          </a:p>
        </p:txBody>
      </p:sp>
      <p:sp>
        <p:nvSpPr>
          <p:cNvPr id="55" name="Text Box 74"/>
          <p:cNvSpPr txBox="1">
            <a:spLocks noChangeArrowheads="1"/>
          </p:cNvSpPr>
          <p:nvPr userDrawn="1"/>
        </p:nvSpPr>
        <p:spPr bwMode="auto">
          <a:xfrm>
            <a:off x="2718321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105mm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6" name="Text Box 74"/>
          <p:cNvSpPr txBox="1">
            <a:spLocks noChangeArrowheads="1"/>
          </p:cNvSpPr>
          <p:nvPr userDrawn="1"/>
        </p:nvSpPr>
        <p:spPr bwMode="auto">
          <a:xfrm>
            <a:off x="6475638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105mm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7" name="Text Box 74"/>
          <p:cNvSpPr txBox="1">
            <a:spLocks noChangeArrowheads="1"/>
          </p:cNvSpPr>
          <p:nvPr userDrawn="1"/>
        </p:nvSpPr>
        <p:spPr bwMode="auto">
          <a:xfrm>
            <a:off x="10315054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105mm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9" name="Text Box 155"/>
          <p:cNvSpPr txBox="1">
            <a:spLocks noChangeArrowheads="1"/>
          </p:cNvSpPr>
          <p:nvPr userDrawn="1"/>
        </p:nvSpPr>
        <p:spPr bwMode="auto">
          <a:xfrm>
            <a:off x="1439863" y="7380734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86" name="Text Box 2"/>
          <p:cNvSpPr txBox="1">
            <a:spLocks noChangeArrowheads="1"/>
          </p:cNvSpPr>
          <p:nvPr userDrawn="1"/>
        </p:nvSpPr>
        <p:spPr bwMode="auto">
          <a:xfrm>
            <a:off x="5483225" y="209550"/>
            <a:ext cx="2143125" cy="581025"/>
          </a:xfrm>
          <a:prstGeom prst="rect">
            <a:avLst/>
          </a:prstGeom>
          <a:solidFill>
            <a:srgbClr val="FFFFFF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vert="horz" wrap="square" lIns="720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このレイアウトは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外３つ折（Ｚ折）用です。</a:t>
            </a:r>
            <a:endParaRPr kumimoji="1" 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87" name="図 86" descr="C:\Users\Ex-Image-L\Desktop\ワードテンプレート\ori_z.gif"/>
          <p:cNvPicPr/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629668" y="253948"/>
            <a:ext cx="432435" cy="517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84BD0770-441F-4CC6-B41C-46CEAF5B1587}"/>
              </a:ext>
            </a:extLst>
          </p:cNvPr>
          <p:cNvPicPr/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1031" y="115553"/>
            <a:ext cx="1855470" cy="918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7238" rtl="0" eaLnBrk="0" fontAlgn="base" hangingPunct="0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47238" rtl="0" eaLnBrk="0" fontAlgn="base" hangingPunct="0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047238" rtl="0" eaLnBrk="0" fontAlgn="base" hangingPunct="0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047238" rtl="0" eaLnBrk="0" fontAlgn="base" hangingPunct="0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047238" rtl="0" eaLnBrk="0" fontAlgn="base" hangingPunct="0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349406" algn="ctr" defTabSz="1048217" rtl="0" fontAlgn="base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698811" algn="ctr" defTabSz="1048217" rtl="0" fontAlgn="base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048217" algn="ctr" defTabSz="1048217" rtl="0" fontAlgn="base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397621" algn="ctr" defTabSz="1048217" rtl="0" fontAlgn="base">
        <a:spcBef>
          <a:spcPct val="0"/>
        </a:spcBef>
        <a:spcAft>
          <a:spcPct val="0"/>
        </a:spcAft>
        <a:defRPr kumimoji="1" sz="50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91956" indent="-391956" algn="l" defTabSz="1047238" rtl="0" eaLnBrk="0" fontAlgn="base" hangingPunct="0">
        <a:spcBef>
          <a:spcPct val="20000"/>
        </a:spcBef>
        <a:spcAft>
          <a:spcPct val="0"/>
        </a:spcAft>
        <a:buChar char="•"/>
        <a:defRPr kumimoji="1" sz="3700">
          <a:solidFill>
            <a:schemeClr val="tx1"/>
          </a:solidFill>
          <a:latin typeface="+mn-lt"/>
          <a:ea typeface="+mn-ea"/>
          <a:cs typeface="+mn-cs"/>
        </a:defRPr>
      </a:lvl1pPr>
      <a:lvl2pPr marL="850653" indent="-326428" algn="l" defTabSz="1047238" rtl="0" eaLnBrk="0" fontAlgn="base" hangingPunct="0">
        <a:spcBef>
          <a:spcPct val="20000"/>
        </a:spcBef>
        <a:spcAft>
          <a:spcPct val="0"/>
        </a:spcAft>
        <a:buChar char="–"/>
        <a:defRPr kumimoji="1" sz="3200">
          <a:solidFill>
            <a:schemeClr val="tx1"/>
          </a:solidFill>
          <a:latin typeface="+mn-lt"/>
          <a:ea typeface="+mn-ea"/>
        </a:defRPr>
      </a:lvl2pPr>
      <a:lvl3pPr marL="1309351" indent="-260900" algn="l" defTabSz="1047238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  <a:ea typeface="+mn-ea"/>
        </a:defRPr>
      </a:lvl3pPr>
      <a:lvl4pPr marL="1834789" indent="-260900" algn="l" defTabSz="1047238" rtl="0" eaLnBrk="0" fontAlgn="base" hangingPunct="0">
        <a:spcBef>
          <a:spcPct val="20000"/>
        </a:spcBef>
        <a:spcAft>
          <a:spcPct val="0"/>
        </a:spcAft>
        <a:buChar char="–"/>
        <a:defRPr kumimoji="1" sz="2300">
          <a:solidFill>
            <a:schemeClr val="tx1"/>
          </a:solidFill>
          <a:latin typeface="+mn-lt"/>
          <a:ea typeface="+mn-ea"/>
        </a:defRPr>
      </a:lvl4pPr>
      <a:lvl5pPr marL="2359015" indent="-260900" algn="l" defTabSz="1047238" rtl="0" eaLnBrk="0" fontAlgn="base" hangingPunct="0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5pPr>
      <a:lvl6pPr marL="2709106" indent="-262054" algn="l" defTabSz="1048217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6pPr>
      <a:lvl7pPr marL="3058511" indent="-262054" algn="l" defTabSz="1048217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7pPr>
      <a:lvl8pPr marL="3407917" indent="-262054" algn="l" defTabSz="1048217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8pPr>
      <a:lvl9pPr marL="3757323" indent="-262054" algn="l" defTabSz="1048217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698811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9406" algn="l" defTabSz="698811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98811" algn="l" defTabSz="698811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48217" algn="l" defTabSz="698811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97621" algn="l" defTabSz="698811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47027" algn="l" defTabSz="698811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96433" algn="l" defTabSz="698811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45838" algn="l" defTabSz="698811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95244" algn="l" defTabSz="698811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Arial Black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松尾 亮</cp:lastModifiedBy>
  <cp:revision>19</cp:revision>
  <dcterms:created xsi:type="dcterms:W3CDTF">2010-06-02T01:56:44Z</dcterms:created>
  <dcterms:modified xsi:type="dcterms:W3CDTF">2020-06-03T00:45:03Z</dcterms:modified>
</cp:coreProperties>
</file>