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08963" cy="6769100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284160" indent="99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569310" indent="99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854460" indent="99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139610" indent="99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425750" algn="l" defTabSz="5703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1710899" algn="l" defTabSz="5703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1996050" algn="l" defTabSz="5703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281199" algn="l" defTabSz="570300" rtl="0" eaLnBrk="1" latinLnBrk="0" hangingPunct="1">
      <a:defRPr kumimoji="1" sz="1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Objects="1">
      <p:cViewPr>
        <p:scale>
          <a:sx n="90" d="100"/>
          <a:sy n="90" d="100"/>
        </p:scale>
        <p:origin x="-2676" y="-822"/>
      </p:cViewPr>
      <p:guideLst>
        <p:guide orient="horz" pos="2132"/>
        <p:guide pos="25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5433" y="2102673"/>
            <a:ext cx="6978098" cy="1451183"/>
          </a:xfrm>
          <a:prstGeom prst="rect">
            <a:avLst/>
          </a:prstGeom>
        </p:spPr>
        <p:txBody>
          <a:bodyPr lIns="57018" tIns="28508" rIns="57018" bIns="2850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1826" y="3835857"/>
            <a:ext cx="5746274" cy="1730099"/>
          </a:xfrm>
          <a:prstGeom prst="rect">
            <a:avLst/>
          </a:prstGeom>
        </p:spPr>
        <p:txBody>
          <a:bodyPr lIns="57018" tIns="28508" rIns="57018" bIns="28508"/>
          <a:lstStyle>
            <a:lvl1pPr marL="0" indent="0" algn="ctr">
              <a:buNone/>
              <a:defRPr/>
            </a:lvl1pPr>
            <a:lvl2pPr marL="285086" indent="0" algn="ctr">
              <a:buNone/>
              <a:defRPr/>
            </a:lvl2pPr>
            <a:lvl3pPr marL="570172" indent="0" algn="ctr">
              <a:buNone/>
              <a:defRPr/>
            </a:lvl3pPr>
            <a:lvl4pPr marL="855259" indent="0" algn="ctr">
              <a:buNone/>
              <a:defRPr/>
            </a:lvl4pPr>
            <a:lvl5pPr marL="1140344" indent="0" algn="ctr">
              <a:buNone/>
              <a:defRPr/>
            </a:lvl5pPr>
            <a:lvl6pPr marL="1425430" indent="0" algn="ctr">
              <a:buNone/>
              <a:defRPr/>
            </a:lvl6pPr>
            <a:lvl7pPr marL="1710516" indent="0" algn="ctr">
              <a:buNone/>
              <a:defRPr/>
            </a:lvl7pPr>
            <a:lvl8pPr marL="1995602" indent="0" algn="ctr">
              <a:buNone/>
              <a:defRPr/>
            </a:lvl8pPr>
            <a:lvl9pPr marL="2280689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270683"/>
            <a:ext cx="7388067" cy="1129041"/>
          </a:xfrm>
          <a:prstGeom prst="rect">
            <a:avLst/>
          </a:prstGeom>
        </p:spPr>
        <p:txBody>
          <a:bodyPr lIns="57018" tIns="28508" rIns="57018" bIns="2850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29" y="1579835"/>
            <a:ext cx="7388067" cy="4466762"/>
          </a:xfrm>
          <a:prstGeom prst="rect">
            <a:avLst/>
          </a:prstGeom>
        </p:spPr>
        <p:txBody>
          <a:bodyPr vert="eaVert" lIns="57018" tIns="28508" rIns="57018" bIns="2850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52700" y="270682"/>
            <a:ext cx="1846297" cy="5775914"/>
          </a:xfrm>
          <a:prstGeom prst="rect">
            <a:avLst/>
          </a:prstGeom>
        </p:spPr>
        <p:txBody>
          <a:bodyPr vert="eaVert" lIns="57018" tIns="28508" rIns="57018" bIns="2850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29" y="270682"/>
            <a:ext cx="5449600" cy="5775914"/>
          </a:xfrm>
          <a:prstGeom prst="rect">
            <a:avLst/>
          </a:prstGeom>
        </p:spPr>
        <p:txBody>
          <a:bodyPr vert="eaVert" lIns="57018" tIns="28508" rIns="57018" bIns="2850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270683"/>
            <a:ext cx="7388067" cy="1129041"/>
          </a:xfrm>
          <a:prstGeom prst="rect">
            <a:avLst/>
          </a:prstGeom>
        </p:spPr>
        <p:txBody>
          <a:bodyPr lIns="57018" tIns="28508" rIns="57018" bIns="2850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0929" y="1579835"/>
            <a:ext cx="7388067" cy="4466762"/>
          </a:xfrm>
          <a:prstGeom prst="rect">
            <a:avLst/>
          </a:prstGeom>
        </p:spPr>
        <p:txBody>
          <a:bodyPr lIns="57018" tIns="28508" rIns="57018" bIns="2850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8077" y="4349434"/>
            <a:ext cx="6978098" cy="1345175"/>
          </a:xfrm>
          <a:prstGeom prst="rect">
            <a:avLst/>
          </a:prstGeom>
        </p:spPr>
        <p:txBody>
          <a:bodyPr lIns="57018" tIns="28508" rIns="57018" bIns="28508" anchor="t"/>
          <a:lstStyle>
            <a:lvl1pPr algn="l">
              <a:defRPr sz="25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8077" y="2869434"/>
            <a:ext cx="6978098" cy="1480000"/>
          </a:xfrm>
          <a:prstGeom prst="rect">
            <a:avLst/>
          </a:prstGeom>
        </p:spPr>
        <p:txBody>
          <a:bodyPr lIns="57018" tIns="28508" rIns="57018" bIns="28508" anchor="b"/>
          <a:lstStyle>
            <a:lvl1pPr marL="0" indent="0">
              <a:buNone/>
              <a:defRPr sz="1300"/>
            </a:lvl1pPr>
            <a:lvl2pPr marL="285086" indent="0">
              <a:buNone/>
              <a:defRPr sz="1100"/>
            </a:lvl2pPr>
            <a:lvl3pPr marL="570172" indent="0">
              <a:buNone/>
              <a:defRPr sz="1000"/>
            </a:lvl3pPr>
            <a:lvl4pPr marL="855259" indent="0">
              <a:buNone/>
              <a:defRPr sz="900"/>
            </a:lvl4pPr>
            <a:lvl5pPr marL="1140344" indent="0">
              <a:buNone/>
              <a:defRPr sz="900"/>
            </a:lvl5pPr>
            <a:lvl6pPr marL="1425430" indent="0">
              <a:buNone/>
              <a:defRPr sz="900"/>
            </a:lvl6pPr>
            <a:lvl7pPr marL="1710516" indent="0">
              <a:buNone/>
              <a:defRPr sz="900"/>
            </a:lvl7pPr>
            <a:lvl8pPr marL="1995602" indent="0">
              <a:buNone/>
              <a:defRPr sz="900"/>
            </a:lvl8pPr>
            <a:lvl9pPr marL="228068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270683"/>
            <a:ext cx="7388067" cy="1129041"/>
          </a:xfrm>
          <a:prstGeom prst="rect">
            <a:avLst/>
          </a:prstGeom>
        </p:spPr>
        <p:txBody>
          <a:bodyPr lIns="57018" tIns="28508" rIns="57018" bIns="2850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0931" y="1579835"/>
            <a:ext cx="3647468" cy="4466762"/>
          </a:xfrm>
          <a:prstGeom prst="rect">
            <a:avLst/>
          </a:prstGeom>
        </p:spPr>
        <p:txBody>
          <a:bodyPr lIns="57018" tIns="28508" rIns="57018" bIns="28508"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50569" y="1579835"/>
            <a:ext cx="3648428" cy="4466762"/>
          </a:xfrm>
          <a:prstGeom prst="rect">
            <a:avLst/>
          </a:prstGeom>
        </p:spPr>
        <p:txBody>
          <a:bodyPr lIns="57018" tIns="28508" rIns="57018" bIns="28508"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270683"/>
            <a:ext cx="7388067" cy="1129041"/>
          </a:xfrm>
          <a:prstGeom prst="rect">
            <a:avLst/>
          </a:prstGeom>
        </p:spPr>
        <p:txBody>
          <a:bodyPr lIns="57018" tIns="28508" rIns="57018" bIns="28508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0929" y="1514996"/>
            <a:ext cx="3626346" cy="631934"/>
          </a:xfrm>
          <a:prstGeom prst="rect">
            <a:avLst/>
          </a:prstGeom>
        </p:spPr>
        <p:txBody>
          <a:bodyPr lIns="57018" tIns="28508" rIns="57018" bIns="28508" anchor="b"/>
          <a:lstStyle>
            <a:lvl1pPr marL="0" indent="0">
              <a:buNone/>
              <a:defRPr sz="1500" b="1"/>
            </a:lvl1pPr>
            <a:lvl2pPr marL="285086" indent="0">
              <a:buNone/>
              <a:defRPr sz="1300" b="1"/>
            </a:lvl2pPr>
            <a:lvl3pPr marL="570172" indent="0">
              <a:buNone/>
              <a:defRPr sz="1100" b="1"/>
            </a:lvl3pPr>
            <a:lvl4pPr marL="855259" indent="0">
              <a:buNone/>
              <a:defRPr sz="1000" b="1"/>
            </a:lvl4pPr>
            <a:lvl5pPr marL="1140344" indent="0">
              <a:buNone/>
              <a:defRPr sz="1000" b="1"/>
            </a:lvl5pPr>
            <a:lvl6pPr marL="1425430" indent="0">
              <a:buNone/>
              <a:defRPr sz="1000" b="1"/>
            </a:lvl6pPr>
            <a:lvl7pPr marL="1710516" indent="0">
              <a:buNone/>
              <a:defRPr sz="1000" b="1"/>
            </a:lvl7pPr>
            <a:lvl8pPr marL="1995602" indent="0">
              <a:buNone/>
              <a:defRPr sz="1000" b="1"/>
            </a:lvl8pPr>
            <a:lvl9pPr marL="2280689" indent="0">
              <a:buNone/>
              <a:defRPr sz="10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0929" y="2146928"/>
            <a:ext cx="3626346" cy="3899669"/>
          </a:xfrm>
          <a:prstGeom prst="rect">
            <a:avLst/>
          </a:prstGeom>
        </p:spPr>
        <p:txBody>
          <a:bodyPr lIns="57018" tIns="28508" rIns="57018" bIns="28508"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169770" y="1514996"/>
            <a:ext cx="3629226" cy="631934"/>
          </a:xfrm>
          <a:prstGeom prst="rect">
            <a:avLst/>
          </a:prstGeom>
        </p:spPr>
        <p:txBody>
          <a:bodyPr lIns="57018" tIns="28508" rIns="57018" bIns="28508" anchor="b"/>
          <a:lstStyle>
            <a:lvl1pPr marL="0" indent="0">
              <a:buNone/>
              <a:defRPr sz="1500" b="1"/>
            </a:lvl1pPr>
            <a:lvl2pPr marL="285086" indent="0">
              <a:buNone/>
              <a:defRPr sz="1300" b="1"/>
            </a:lvl2pPr>
            <a:lvl3pPr marL="570172" indent="0">
              <a:buNone/>
              <a:defRPr sz="1100" b="1"/>
            </a:lvl3pPr>
            <a:lvl4pPr marL="855259" indent="0">
              <a:buNone/>
              <a:defRPr sz="1000" b="1"/>
            </a:lvl4pPr>
            <a:lvl5pPr marL="1140344" indent="0">
              <a:buNone/>
              <a:defRPr sz="1000" b="1"/>
            </a:lvl5pPr>
            <a:lvl6pPr marL="1425430" indent="0">
              <a:buNone/>
              <a:defRPr sz="1000" b="1"/>
            </a:lvl6pPr>
            <a:lvl7pPr marL="1710516" indent="0">
              <a:buNone/>
              <a:defRPr sz="1000" b="1"/>
            </a:lvl7pPr>
            <a:lvl8pPr marL="1995602" indent="0">
              <a:buNone/>
              <a:defRPr sz="1000" b="1"/>
            </a:lvl8pPr>
            <a:lvl9pPr marL="2280689" indent="0">
              <a:buNone/>
              <a:defRPr sz="10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69770" y="2146928"/>
            <a:ext cx="3629226" cy="3899669"/>
          </a:xfrm>
          <a:prstGeom prst="rect">
            <a:avLst/>
          </a:prstGeom>
        </p:spPr>
        <p:txBody>
          <a:bodyPr lIns="57018" tIns="28508" rIns="57018" bIns="28508"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270683"/>
            <a:ext cx="7388067" cy="1129041"/>
          </a:xfrm>
          <a:prstGeom prst="rect">
            <a:avLst/>
          </a:prstGeom>
        </p:spPr>
        <p:txBody>
          <a:bodyPr lIns="57018" tIns="28508" rIns="57018" bIns="2850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269654"/>
            <a:ext cx="2699837" cy="1146538"/>
          </a:xfrm>
          <a:prstGeom prst="rect">
            <a:avLst/>
          </a:prstGeom>
        </p:spPr>
        <p:txBody>
          <a:bodyPr lIns="57018" tIns="28508" rIns="57018" bIns="28508" anchor="b"/>
          <a:lstStyle>
            <a:lvl1pPr algn="l">
              <a:defRPr sz="1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09658" y="269653"/>
            <a:ext cx="4589338" cy="5776944"/>
          </a:xfrm>
          <a:prstGeom prst="rect">
            <a:avLst/>
          </a:prstGeom>
        </p:spPr>
        <p:txBody>
          <a:bodyPr lIns="57018" tIns="28508" rIns="57018" bIns="28508"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0929" y="1416192"/>
            <a:ext cx="2699837" cy="4630406"/>
          </a:xfrm>
          <a:prstGeom prst="rect">
            <a:avLst/>
          </a:prstGeom>
        </p:spPr>
        <p:txBody>
          <a:bodyPr lIns="57018" tIns="28508" rIns="57018" bIns="28508"/>
          <a:lstStyle>
            <a:lvl1pPr marL="0" indent="0">
              <a:buNone/>
              <a:defRPr sz="900"/>
            </a:lvl1pPr>
            <a:lvl2pPr marL="285086" indent="0">
              <a:buNone/>
              <a:defRPr sz="700"/>
            </a:lvl2pPr>
            <a:lvl3pPr marL="570172" indent="0">
              <a:buNone/>
              <a:defRPr sz="600"/>
            </a:lvl3pPr>
            <a:lvl4pPr marL="855259" indent="0">
              <a:buNone/>
              <a:defRPr sz="600"/>
            </a:lvl4pPr>
            <a:lvl5pPr marL="1140344" indent="0">
              <a:buNone/>
              <a:defRPr sz="600"/>
            </a:lvl5pPr>
            <a:lvl6pPr marL="1425430" indent="0">
              <a:buNone/>
              <a:defRPr sz="600"/>
            </a:lvl6pPr>
            <a:lvl7pPr marL="1710516" indent="0">
              <a:buNone/>
              <a:defRPr sz="600"/>
            </a:lvl7pPr>
            <a:lvl8pPr marL="1995602" indent="0">
              <a:buNone/>
              <a:defRPr sz="600"/>
            </a:lvl8pPr>
            <a:lvl9pPr marL="2280689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9149" y="4738473"/>
            <a:ext cx="4925378" cy="558861"/>
          </a:xfrm>
          <a:prstGeom prst="rect">
            <a:avLst/>
          </a:prstGeom>
        </p:spPr>
        <p:txBody>
          <a:bodyPr lIns="57018" tIns="28508" rIns="57018" bIns="28508" anchor="b"/>
          <a:lstStyle>
            <a:lvl1pPr algn="l">
              <a:defRPr sz="1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09149" y="605176"/>
            <a:ext cx="4925378" cy="4061254"/>
          </a:xfrm>
          <a:prstGeom prst="rect">
            <a:avLst/>
          </a:prstGeom>
        </p:spPr>
        <p:txBody>
          <a:bodyPr lIns="57018" tIns="28508" rIns="57018" bIns="28508"/>
          <a:lstStyle>
            <a:lvl1pPr marL="0" indent="0">
              <a:buNone/>
              <a:defRPr sz="2000"/>
            </a:lvl1pPr>
            <a:lvl2pPr marL="285086" indent="0">
              <a:buNone/>
              <a:defRPr sz="1800"/>
            </a:lvl2pPr>
            <a:lvl3pPr marL="570172" indent="0">
              <a:buNone/>
              <a:defRPr sz="1500"/>
            </a:lvl3pPr>
            <a:lvl4pPr marL="855259" indent="0">
              <a:buNone/>
              <a:defRPr sz="1300"/>
            </a:lvl4pPr>
            <a:lvl5pPr marL="1140344" indent="0">
              <a:buNone/>
              <a:defRPr sz="1300"/>
            </a:lvl5pPr>
            <a:lvl6pPr marL="1425430" indent="0">
              <a:buNone/>
              <a:defRPr sz="1300"/>
            </a:lvl6pPr>
            <a:lvl7pPr marL="1710516" indent="0">
              <a:buNone/>
              <a:defRPr sz="1300"/>
            </a:lvl7pPr>
            <a:lvl8pPr marL="1995602" indent="0">
              <a:buNone/>
              <a:defRPr sz="1300"/>
            </a:lvl8pPr>
            <a:lvl9pPr marL="2280689" indent="0">
              <a:buNone/>
              <a:defRPr sz="1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9149" y="5297332"/>
            <a:ext cx="4925378" cy="794549"/>
          </a:xfrm>
          <a:prstGeom prst="rect">
            <a:avLst/>
          </a:prstGeom>
        </p:spPr>
        <p:txBody>
          <a:bodyPr lIns="57018" tIns="28508" rIns="57018" bIns="28508"/>
          <a:lstStyle>
            <a:lvl1pPr marL="0" indent="0">
              <a:buNone/>
              <a:defRPr sz="900"/>
            </a:lvl1pPr>
            <a:lvl2pPr marL="285086" indent="0">
              <a:buNone/>
              <a:defRPr sz="700"/>
            </a:lvl2pPr>
            <a:lvl3pPr marL="570172" indent="0">
              <a:buNone/>
              <a:defRPr sz="600"/>
            </a:lvl3pPr>
            <a:lvl4pPr marL="855259" indent="0">
              <a:buNone/>
              <a:defRPr sz="600"/>
            </a:lvl4pPr>
            <a:lvl5pPr marL="1140344" indent="0">
              <a:buNone/>
              <a:defRPr sz="600"/>
            </a:lvl5pPr>
            <a:lvl6pPr marL="1425430" indent="0">
              <a:buNone/>
              <a:defRPr sz="600"/>
            </a:lvl6pPr>
            <a:lvl7pPr marL="1710516" indent="0">
              <a:buNone/>
              <a:defRPr sz="600"/>
            </a:lvl7pPr>
            <a:lvl8pPr marL="1995602" indent="0">
              <a:buNone/>
              <a:defRPr sz="600"/>
            </a:lvl8pPr>
            <a:lvl9pPr marL="2280689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500" y="3330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4104000" y="1260000"/>
            <a:ext cx="0" cy="414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464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464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6768000" y="1008063"/>
            <a:ext cx="0" cy="464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6876000" y="1008063"/>
            <a:ext cx="0" cy="464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5328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5220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5544000" cy="399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5328000" cy="378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4104000" y="1331913"/>
            <a:ext cx="0" cy="3996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7124361" y="237755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7080115" y="1662674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A6 </a:t>
            </a: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148×105mm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3563913" y="1080269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476078" y="5760665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2" name="図 31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824561" y="360214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54460" rtl="0" eaLnBrk="0" fontAlgn="base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54460" rtl="0" eaLnBrk="0" fontAlgn="base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54460" rtl="0" eaLnBrk="0" fontAlgn="base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54460" rtl="0" eaLnBrk="0" fontAlgn="base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54460" rtl="0" eaLnBrk="0" fontAlgn="base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285086" algn="ctr" defTabSz="855259" rtl="0" fontAlgn="base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570172" algn="ctr" defTabSz="855259" rtl="0" fontAlgn="base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855259" algn="ctr" defTabSz="855259" rtl="0" fontAlgn="base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140344" algn="ctr" defTabSz="855259" rtl="0" fontAlgn="base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19804" indent="-319804" algn="l" defTabSz="854460" rtl="0" eaLnBrk="0" fontAlgn="base" hangingPunct="0">
        <a:spcBef>
          <a:spcPct val="20000"/>
        </a:spcBef>
        <a:spcAft>
          <a:spcPct val="0"/>
        </a:spcAft>
        <a:buChar char="•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4063" indent="-266338" algn="l" defTabSz="85446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068322" indent="-212873" algn="l" defTabSz="854460" rtl="0" eaLnBrk="0" fontAlgn="base" hangingPunct="0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</a:defRPr>
      </a:lvl3pPr>
      <a:lvl4pPr marL="1497037" indent="-212873" algn="l" defTabSz="854460" rtl="0" eaLnBrk="0" fontAlgn="base" hangingPunct="0">
        <a:spcBef>
          <a:spcPct val="20000"/>
        </a:spcBef>
        <a:spcAft>
          <a:spcPct val="0"/>
        </a:spcAft>
        <a:buChar char="–"/>
        <a:defRPr kumimoji="1" sz="1800">
          <a:solidFill>
            <a:schemeClr val="tx1"/>
          </a:solidFill>
          <a:latin typeface="+mn-lt"/>
          <a:ea typeface="+mn-ea"/>
        </a:defRPr>
      </a:lvl4pPr>
      <a:lvl5pPr marL="1924762" indent="-212873" algn="l" defTabSz="854460" rtl="0" eaLnBrk="0" fontAlgn="base" hangingPunct="0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5pPr>
      <a:lvl6pPr marL="2210407" indent="-213814" algn="l" defTabSz="855259" rtl="0" fontAlgn="base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6pPr>
      <a:lvl7pPr marL="2495494" indent="-213814" algn="l" defTabSz="855259" rtl="0" fontAlgn="base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7pPr>
      <a:lvl8pPr marL="2780580" indent="-213814" algn="l" defTabSz="855259" rtl="0" fontAlgn="base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8pPr>
      <a:lvl9pPr marL="3065666" indent="-213814" algn="l" defTabSz="855259" rtl="0" fontAlgn="base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570172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5086" algn="l" defTabSz="570172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0172" algn="l" defTabSz="570172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55259" algn="l" defTabSz="570172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0344" algn="l" defTabSz="570172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25430" algn="l" defTabSz="570172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10516" algn="l" defTabSz="570172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95602" algn="l" defTabSz="570172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80689" algn="l" defTabSz="570172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22</cp:revision>
  <dcterms:created xsi:type="dcterms:W3CDTF">2010-06-02T01:56:44Z</dcterms:created>
  <dcterms:modified xsi:type="dcterms:W3CDTF">2018-03-17T04:56:56Z</dcterms:modified>
</cp:coreProperties>
</file>