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661150" cy="82089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70833" indent="1292" algn="l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42958" indent="1292" algn="l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115082" indent="1292" algn="l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87206" indent="1292" algn="l" rtl="0" fontAlgn="base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860623" algn="l" defTabSz="744249" rtl="0" eaLnBrk="1" latinLnBrk="0" hangingPunct="1"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232747" algn="l" defTabSz="744249" rtl="0" eaLnBrk="1" latinLnBrk="0" hangingPunct="1"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604872" algn="l" defTabSz="744249" rtl="0" eaLnBrk="1" latinLnBrk="0" hangingPunct="1"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976997" algn="l" defTabSz="744249" rtl="0" eaLnBrk="1" latinLnBrk="0" hangingPunct="1">
      <a:defRPr kumimoji="1" sz="2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3498" y="-738"/>
      </p:cViewPr>
      <p:guideLst>
        <p:guide orient="horz" pos="2586"/>
        <p:guide pos="20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99392" y="2549938"/>
            <a:ext cx="5662367" cy="1759865"/>
          </a:xfrm>
          <a:prstGeom prst="rect">
            <a:avLst/>
          </a:prstGeom>
        </p:spPr>
        <p:txBody>
          <a:bodyPr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99563" y="4651787"/>
            <a:ext cx="4662805" cy="2098110"/>
          </a:xfrm>
          <a:prstGeom prst="rect">
            <a:avLst/>
          </a:prstGeom>
        </p:spPr>
        <p:txBody>
          <a:bodyPr lIns="74408" tIns="37204" rIns="74408" bIns="37204"/>
          <a:lstStyle>
            <a:lvl1pPr marL="0" indent="0" algn="ctr">
              <a:buNone/>
              <a:defRPr/>
            </a:lvl1pPr>
            <a:lvl2pPr marL="372042" indent="0" algn="ctr">
              <a:buNone/>
              <a:defRPr/>
            </a:lvl2pPr>
            <a:lvl3pPr marL="744083" indent="0" algn="ctr">
              <a:buNone/>
              <a:defRPr/>
            </a:lvl3pPr>
            <a:lvl4pPr marL="1116124" indent="0" algn="ctr">
              <a:buNone/>
              <a:defRPr/>
            </a:lvl4pPr>
            <a:lvl5pPr marL="1488165" indent="0" algn="ctr">
              <a:buNone/>
              <a:defRPr/>
            </a:lvl5pPr>
            <a:lvl6pPr marL="1860207" indent="0" algn="ctr">
              <a:buNone/>
              <a:defRPr/>
            </a:lvl6pPr>
            <a:lvl7pPr marL="2232248" indent="0" algn="ctr">
              <a:buNone/>
              <a:defRPr/>
            </a:lvl7pPr>
            <a:lvl8pPr marL="2604288" indent="0" algn="ctr">
              <a:buNone/>
              <a:defRPr/>
            </a:lvl8pPr>
            <a:lvl9pPr marL="2976331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9" y="328263"/>
            <a:ext cx="5995035" cy="1369201"/>
          </a:xfrm>
          <a:prstGeom prst="rect">
            <a:avLst/>
          </a:prstGeom>
        </p:spPr>
        <p:txBody>
          <a:bodyPr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33449" y="1915883"/>
            <a:ext cx="5995035" cy="5416892"/>
          </a:xfrm>
          <a:prstGeom prst="rect">
            <a:avLst/>
          </a:prstGeom>
        </p:spPr>
        <p:txBody>
          <a:bodyPr vert="eaVert" lIns="74408" tIns="37204" rIns="74408" bIns="372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830309" y="328262"/>
            <a:ext cx="1498175" cy="7004515"/>
          </a:xfrm>
          <a:prstGeom prst="rect">
            <a:avLst/>
          </a:prstGeom>
        </p:spPr>
        <p:txBody>
          <a:bodyPr vert="eaVert"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33449" y="328262"/>
            <a:ext cx="4422068" cy="7004515"/>
          </a:xfrm>
          <a:prstGeom prst="rect">
            <a:avLst/>
          </a:prstGeom>
        </p:spPr>
        <p:txBody>
          <a:bodyPr vert="eaVert" lIns="74408" tIns="37204" rIns="74408" bIns="372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9" y="328263"/>
            <a:ext cx="5995035" cy="1369201"/>
          </a:xfrm>
          <a:prstGeom prst="rect">
            <a:avLst/>
          </a:prstGeom>
        </p:spPr>
        <p:txBody>
          <a:bodyPr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33449" y="1915883"/>
            <a:ext cx="5995035" cy="5416892"/>
          </a:xfrm>
          <a:prstGeom prst="rect">
            <a:avLst/>
          </a:prstGeom>
        </p:spPr>
        <p:txBody>
          <a:bodyPr lIns="74408" tIns="37204" rIns="74408" bIns="3720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5881" y="5274606"/>
            <a:ext cx="5662367" cy="1631309"/>
          </a:xfrm>
          <a:prstGeom prst="rect">
            <a:avLst/>
          </a:prstGeom>
        </p:spPr>
        <p:txBody>
          <a:bodyPr lIns="74408" tIns="37204" rIns="74408" bIns="37204" anchor="t"/>
          <a:lstStyle>
            <a:lvl1pPr algn="l">
              <a:defRPr sz="3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5881" y="3479794"/>
            <a:ext cx="5662367" cy="1794814"/>
          </a:xfrm>
          <a:prstGeom prst="rect">
            <a:avLst/>
          </a:prstGeom>
        </p:spPr>
        <p:txBody>
          <a:bodyPr lIns="74408" tIns="37204" rIns="74408" bIns="37204" anchor="b"/>
          <a:lstStyle>
            <a:lvl1pPr marL="0" indent="0">
              <a:buNone/>
              <a:defRPr sz="1600"/>
            </a:lvl1pPr>
            <a:lvl2pPr marL="372042" indent="0">
              <a:buNone/>
              <a:defRPr sz="1500"/>
            </a:lvl2pPr>
            <a:lvl3pPr marL="744083" indent="0">
              <a:buNone/>
              <a:defRPr sz="1300"/>
            </a:lvl3pPr>
            <a:lvl4pPr marL="1116124" indent="0">
              <a:buNone/>
              <a:defRPr sz="1100"/>
            </a:lvl4pPr>
            <a:lvl5pPr marL="1488165" indent="0">
              <a:buNone/>
              <a:defRPr sz="1100"/>
            </a:lvl5pPr>
            <a:lvl6pPr marL="1860207" indent="0">
              <a:buNone/>
              <a:defRPr sz="1100"/>
            </a:lvl6pPr>
            <a:lvl7pPr marL="2232248" indent="0">
              <a:buNone/>
              <a:defRPr sz="1100"/>
            </a:lvl7pPr>
            <a:lvl8pPr marL="2604288" indent="0">
              <a:buNone/>
              <a:defRPr sz="1100"/>
            </a:lvl8pPr>
            <a:lvl9pPr marL="2976331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9" y="328263"/>
            <a:ext cx="5995035" cy="1369201"/>
          </a:xfrm>
          <a:prstGeom prst="rect">
            <a:avLst/>
          </a:prstGeom>
        </p:spPr>
        <p:txBody>
          <a:bodyPr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33449" y="1915883"/>
            <a:ext cx="2959732" cy="5416892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67973" y="1915883"/>
            <a:ext cx="2960511" cy="5416892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9" y="328263"/>
            <a:ext cx="5995035" cy="1369201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33448" y="1837251"/>
            <a:ext cx="2942593" cy="766354"/>
          </a:xfrm>
          <a:prstGeom prst="rect">
            <a:avLst/>
          </a:prstGeom>
        </p:spPr>
        <p:txBody>
          <a:bodyPr lIns="74408" tIns="37204" rIns="74408" bIns="37204" anchor="b"/>
          <a:lstStyle>
            <a:lvl1pPr marL="0" indent="0">
              <a:buNone/>
              <a:defRPr sz="2000" b="1"/>
            </a:lvl1pPr>
            <a:lvl2pPr marL="372042" indent="0">
              <a:buNone/>
              <a:defRPr sz="1600" b="1"/>
            </a:lvl2pPr>
            <a:lvl3pPr marL="744083" indent="0">
              <a:buNone/>
              <a:defRPr sz="1500" b="1"/>
            </a:lvl3pPr>
            <a:lvl4pPr marL="1116124" indent="0">
              <a:buNone/>
              <a:defRPr sz="1300" b="1"/>
            </a:lvl4pPr>
            <a:lvl5pPr marL="1488165" indent="0">
              <a:buNone/>
              <a:defRPr sz="1300" b="1"/>
            </a:lvl5pPr>
            <a:lvl6pPr marL="1860207" indent="0">
              <a:buNone/>
              <a:defRPr sz="1300" b="1"/>
            </a:lvl6pPr>
            <a:lvl7pPr marL="2232248" indent="0">
              <a:buNone/>
              <a:defRPr sz="1300" b="1"/>
            </a:lvl7pPr>
            <a:lvl8pPr marL="2604288" indent="0">
              <a:buNone/>
              <a:defRPr sz="1300" b="1"/>
            </a:lvl8pPr>
            <a:lvl9pPr marL="2976331" indent="0">
              <a:buNone/>
              <a:defRPr sz="13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3448" y="2603603"/>
            <a:ext cx="2942593" cy="4729172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383555" y="1837251"/>
            <a:ext cx="2944929" cy="766354"/>
          </a:xfrm>
          <a:prstGeom prst="rect">
            <a:avLst/>
          </a:prstGeom>
        </p:spPr>
        <p:txBody>
          <a:bodyPr lIns="74408" tIns="37204" rIns="74408" bIns="37204" anchor="b"/>
          <a:lstStyle>
            <a:lvl1pPr marL="0" indent="0">
              <a:buNone/>
              <a:defRPr sz="2000" b="1"/>
            </a:lvl1pPr>
            <a:lvl2pPr marL="372042" indent="0">
              <a:buNone/>
              <a:defRPr sz="1600" b="1"/>
            </a:lvl2pPr>
            <a:lvl3pPr marL="744083" indent="0">
              <a:buNone/>
              <a:defRPr sz="1500" b="1"/>
            </a:lvl3pPr>
            <a:lvl4pPr marL="1116124" indent="0">
              <a:buNone/>
              <a:defRPr sz="1300" b="1"/>
            </a:lvl4pPr>
            <a:lvl5pPr marL="1488165" indent="0">
              <a:buNone/>
              <a:defRPr sz="1300" b="1"/>
            </a:lvl5pPr>
            <a:lvl6pPr marL="1860207" indent="0">
              <a:buNone/>
              <a:defRPr sz="1300" b="1"/>
            </a:lvl6pPr>
            <a:lvl7pPr marL="2232248" indent="0">
              <a:buNone/>
              <a:defRPr sz="1300" b="1"/>
            </a:lvl7pPr>
            <a:lvl8pPr marL="2604288" indent="0">
              <a:buNone/>
              <a:defRPr sz="1300" b="1"/>
            </a:lvl8pPr>
            <a:lvl9pPr marL="2976331" indent="0">
              <a:buNone/>
              <a:defRPr sz="13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383555" y="2603603"/>
            <a:ext cx="2944929" cy="4729172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9" y="328263"/>
            <a:ext cx="5995035" cy="1369201"/>
          </a:xfrm>
          <a:prstGeom prst="rect">
            <a:avLst/>
          </a:prstGeom>
        </p:spPr>
        <p:txBody>
          <a:bodyPr lIns="74408" tIns="37204" rIns="74408" bIns="3720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48" y="327013"/>
            <a:ext cx="2190778" cy="1390420"/>
          </a:xfrm>
          <a:prstGeom prst="rect">
            <a:avLst/>
          </a:prstGeom>
        </p:spPr>
        <p:txBody>
          <a:bodyPr lIns="74408" tIns="37204" rIns="74408" bIns="37204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04472" y="327011"/>
            <a:ext cx="3724011" cy="7005764"/>
          </a:xfrm>
          <a:prstGeom prst="rect">
            <a:avLst/>
          </a:prstGeom>
        </p:spPr>
        <p:txBody>
          <a:bodyPr lIns="74408" tIns="37204" rIns="74408" bIns="37204"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3448" y="1717434"/>
            <a:ext cx="2190778" cy="5615345"/>
          </a:xfrm>
          <a:prstGeom prst="rect">
            <a:avLst/>
          </a:prstGeom>
        </p:spPr>
        <p:txBody>
          <a:bodyPr lIns="74408" tIns="37204" rIns="74408" bIns="37204"/>
          <a:lstStyle>
            <a:lvl1pPr marL="0" indent="0">
              <a:buNone/>
              <a:defRPr sz="1100"/>
            </a:lvl1pPr>
            <a:lvl2pPr marL="372042" indent="0">
              <a:buNone/>
              <a:defRPr sz="1000"/>
            </a:lvl2pPr>
            <a:lvl3pPr marL="744083" indent="0">
              <a:buNone/>
              <a:defRPr sz="800"/>
            </a:lvl3pPr>
            <a:lvl4pPr marL="1116124" indent="0">
              <a:buNone/>
              <a:defRPr sz="800"/>
            </a:lvl4pPr>
            <a:lvl5pPr marL="1488165" indent="0">
              <a:buNone/>
              <a:defRPr sz="800"/>
            </a:lvl5pPr>
            <a:lvl6pPr marL="1860207" indent="0">
              <a:buNone/>
              <a:defRPr sz="800"/>
            </a:lvl6pPr>
            <a:lvl7pPr marL="2232248" indent="0">
              <a:buNone/>
              <a:defRPr sz="800"/>
            </a:lvl7pPr>
            <a:lvl8pPr marL="2604288" indent="0">
              <a:buNone/>
              <a:defRPr sz="800"/>
            </a:lvl8pPr>
            <a:lvl9pPr marL="2976331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05743" y="5746399"/>
            <a:ext cx="3996690" cy="677737"/>
          </a:xfrm>
          <a:prstGeom prst="rect">
            <a:avLst/>
          </a:prstGeom>
        </p:spPr>
        <p:txBody>
          <a:bodyPr lIns="74408" tIns="37204" rIns="74408" bIns="37204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05743" y="733905"/>
            <a:ext cx="3996690" cy="4925128"/>
          </a:xfrm>
          <a:prstGeom prst="rect">
            <a:avLst/>
          </a:prstGeom>
        </p:spPr>
        <p:txBody>
          <a:bodyPr lIns="74408" tIns="37204" rIns="74408" bIns="37204"/>
          <a:lstStyle>
            <a:lvl1pPr marL="0" indent="0">
              <a:buNone/>
              <a:defRPr sz="2600"/>
            </a:lvl1pPr>
            <a:lvl2pPr marL="372042" indent="0">
              <a:buNone/>
              <a:defRPr sz="2300"/>
            </a:lvl2pPr>
            <a:lvl3pPr marL="744083" indent="0">
              <a:buNone/>
              <a:defRPr sz="2000"/>
            </a:lvl3pPr>
            <a:lvl4pPr marL="1116124" indent="0">
              <a:buNone/>
              <a:defRPr sz="1600"/>
            </a:lvl4pPr>
            <a:lvl5pPr marL="1488165" indent="0">
              <a:buNone/>
              <a:defRPr sz="1600"/>
            </a:lvl5pPr>
            <a:lvl6pPr marL="1860207" indent="0">
              <a:buNone/>
              <a:defRPr sz="1600"/>
            </a:lvl6pPr>
            <a:lvl7pPr marL="2232248" indent="0">
              <a:buNone/>
              <a:defRPr sz="1600"/>
            </a:lvl7pPr>
            <a:lvl8pPr marL="2604288" indent="0">
              <a:buNone/>
              <a:defRPr sz="1600"/>
            </a:lvl8pPr>
            <a:lvl9pPr marL="2976331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05743" y="6424134"/>
            <a:ext cx="3996690" cy="963558"/>
          </a:xfrm>
          <a:prstGeom prst="rect">
            <a:avLst/>
          </a:prstGeom>
        </p:spPr>
        <p:txBody>
          <a:bodyPr lIns="74408" tIns="37204" rIns="74408" bIns="37204"/>
          <a:lstStyle>
            <a:lvl1pPr marL="0" indent="0">
              <a:buNone/>
              <a:defRPr sz="1100"/>
            </a:lvl1pPr>
            <a:lvl2pPr marL="372042" indent="0">
              <a:buNone/>
              <a:defRPr sz="1000"/>
            </a:lvl2pPr>
            <a:lvl3pPr marL="744083" indent="0">
              <a:buNone/>
              <a:defRPr sz="800"/>
            </a:lvl3pPr>
            <a:lvl4pPr marL="1116124" indent="0">
              <a:buNone/>
              <a:defRPr sz="800"/>
            </a:lvl4pPr>
            <a:lvl5pPr marL="1488165" indent="0">
              <a:buNone/>
              <a:defRPr sz="800"/>
            </a:lvl5pPr>
            <a:lvl6pPr marL="1860207" indent="0">
              <a:buNone/>
              <a:defRPr sz="800"/>
            </a:lvl6pPr>
            <a:lvl7pPr marL="2232248" indent="0">
              <a:buNone/>
              <a:defRPr sz="800"/>
            </a:lvl7pPr>
            <a:lvl8pPr marL="2604288" indent="0">
              <a:buNone/>
              <a:defRPr sz="800"/>
            </a:lvl8pPr>
            <a:lvl9pPr marL="2976331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4104000"/>
            <a:ext cx="450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333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464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522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532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464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464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464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399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378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4104000"/>
            <a:ext cx="399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5579510" y="2483782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5562203" y="1754659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A6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105×148mm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736329" y="1008261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368177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571449" y="14404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15082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115082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115082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115082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115082" rtl="0" eaLnBrk="0" fontAlgn="base" hangingPunct="0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72042" algn="ctr" defTabSz="1116124" rtl="0" fontAlgn="base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44083" algn="ctr" defTabSz="1116124" rtl="0" fontAlgn="base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116124" algn="ctr" defTabSz="1116124" rtl="0" fontAlgn="base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88165" algn="ctr" defTabSz="1116124" rtl="0" fontAlgn="base">
        <a:spcBef>
          <a:spcPct val="0"/>
        </a:spcBef>
        <a:spcAft>
          <a:spcPct val="0"/>
        </a:spcAft>
        <a:defRPr kumimoji="1" sz="5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17349" indent="-417349" algn="l" defTabSz="1115082" rtl="0" eaLnBrk="0" fontAlgn="base" hangingPunct="0">
        <a:spcBef>
          <a:spcPct val="20000"/>
        </a:spcBef>
        <a:spcAft>
          <a:spcPct val="0"/>
        </a:spcAft>
        <a:buChar char="•"/>
        <a:defRPr kumimoji="1" sz="3900">
          <a:solidFill>
            <a:schemeClr val="tx1"/>
          </a:solidFill>
          <a:latin typeface="+mn-lt"/>
          <a:ea typeface="+mn-ea"/>
          <a:cs typeface="+mn-cs"/>
        </a:defRPr>
      </a:lvl1pPr>
      <a:lvl2pPr marL="905762" indent="-347575" algn="l" defTabSz="111508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94176" indent="-277801" algn="l" defTabSz="1115082" rtl="0" eaLnBrk="0" fontAlgn="base" hangingPunct="0">
        <a:spcBef>
          <a:spcPct val="20000"/>
        </a:spcBef>
        <a:spcAft>
          <a:spcPct val="0"/>
        </a:spcAft>
        <a:buChar char="•"/>
        <a:defRPr kumimoji="1" sz="3000">
          <a:solidFill>
            <a:schemeClr val="tx1"/>
          </a:solidFill>
          <a:latin typeface="+mn-lt"/>
          <a:ea typeface="+mn-ea"/>
        </a:defRPr>
      </a:lvl3pPr>
      <a:lvl4pPr marL="1953654" indent="-277801" algn="l" defTabSz="1115082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4pPr>
      <a:lvl5pPr marL="2511841" indent="-277801" algn="l" defTabSz="1115082" rtl="0" eaLnBrk="0" fontAlgn="base" hangingPunct="0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+mn-ea"/>
        </a:defRPr>
      </a:lvl5pPr>
      <a:lvl6pPr marL="2884613" indent="-279031" algn="l" defTabSz="1116124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+mn-ea"/>
        </a:defRPr>
      </a:lvl6pPr>
      <a:lvl7pPr marL="3256653" indent="-279031" algn="l" defTabSz="1116124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+mn-ea"/>
        </a:defRPr>
      </a:lvl7pPr>
      <a:lvl8pPr marL="3628695" indent="-279031" algn="l" defTabSz="1116124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+mn-ea"/>
        </a:defRPr>
      </a:lvl8pPr>
      <a:lvl9pPr marL="4000737" indent="-279031" algn="l" defTabSz="1116124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2042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4083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6124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8165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0207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2248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4288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6331" algn="l" defTabSz="744083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26</cp:revision>
  <dcterms:created xsi:type="dcterms:W3CDTF">2010-06-02T01:56:44Z</dcterms:created>
  <dcterms:modified xsi:type="dcterms:W3CDTF">2018-03-17T04:58:39Z</dcterms:modified>
</cp:coreProperties>
</file>