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>
        <p:scale>
          <a:sx n="75" d="100"/>
          <a:sy n="75" d="100"/>
        </p:scale>
        <p:origin x="-1638" y="-264"/>
      </p:cViewPr>
      <p:guideLst>
        <p:guide orient="horz" pos="3289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3243265"/>
            <a:ext cx="11537950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4" y="5916613"/>
            <a:ext cx="9501187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2436813"/>
            <a:ext cx="12215813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1" y="417513"/>
            <a:ext cx="305276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2" y="417513"/>
            <a:ext cx="9010650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2436813"/>
            <a:ext cx="12215813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6"/>
            <a:ext cx="11537950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4425952"/>
            <a:ext cx="11537950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3" y="2436813"/>
            <a:ext cx="6030913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5" y="2436813"/>
            <a:ext cx="6032500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2336802"/>
            <a:ext cx="5995988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3311525"/>
            <a:ext cx="5995988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4" y="2336802"/>
            <a:ext cx="6000750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4" y="3311525"/>
            <a:ext cx="6000750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5927"/>
            <a:ext cx="4464050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415925"/>
            <a:ext cx="7588250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1" y="2184402"/>
            <a:ext cx="4464050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0" y="933453"/>
            <a:ext cx="8143875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Line 1"/>
          <p:cNvSpPr>
            <a:spLocks noChangeShapeType="1"/>
          </p:cNvSpPr>
          <p:nvPr/>
        </p:nvSpPr>
        <p:spPr bwMode="auto">
          <a:xfrm>
            <a:off x="1258888" y="5219700"/>
            <a:ext cx="11049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94" name="Line 44"/>
          <p:cNvSpPr>
            <a:spLocks noChangeShapeType="1"/>
          </p:cNvSpPr>
          <p:nvPr userDrawn="1"/>
        </p:nvSpPr>
        <p:spPr bwMode="auto">
          <a:xfrm>
            <a:off x="6786563" y="1260475"/>
            <a:ext cx="0" cy="792003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5" name="Line 1"/>
          <p:cNvSpPr>
            <a:spLocks noChangeShapeType="1"/>
          </p:cNvSpPr>
          <p:nvPr/>
        </p:nvSpPr>
        <p:spPr bwMode="auto">
          <a:xfrm>
            <a:off x="1008063" y="1439863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8" name="Line 6"/>
          <p:cNvSpPr>
            <a:spLocks noChangeShapeType="1"/>
          </p:cNvSpPr>
          <p:nvPr userDrawn="1"/>
        </p:nvSpPr>
        <p:spPr bwMode="auto">
          <a:xfrm>
            <a:off x="12131675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9" name="Line 7"/>
          <p:cNvSpPr>
            <a:spLocks noChangeShapeType="1"/>
          </p:cNvSpPr>
          <p:nvPr userDrawn="1"/>
        </p:nvSpPr>
        <p:spPr bwMode="auto">
          <a:xfrm>
            <a:off x="12239625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90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91" name="Line 1"/>
          <p:cNvSpPr>
            <a:spLocks noChangeShapeType="1"/>
          </p:cNvSpPr>
          <p:nvPr userDrawn="1"/>
        </p:nvSpPr>
        <p:spPr bwMode="auto">
          <a:xfrm>
            <a:off x="1008063" y="9107488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92" name="Line 1"/>
          <p:cNvSpPr>
            <a:spLocks noChangeShapeType="1"/>
          </p:cNvSpPr>
          <p:nvPr userDrawn="1"/>
        </p:nvSpPr>
        <p:spPr bwMode="auto">
          <a:xfrm>
            <a:off x="1008063" y="8999538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1331913" y="1331913"/>
            <a:ext cx="10907712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130" name="Rectangle 186"/>
          <p:cNvSpPr>
            <a:spLocks noChangeArrowheads="1"/>
          </p:cNvSpPr>
          <p:nvPr/>
        </p:nvSpPr>
        <p:spPr bwMode="auto">
          <a:xfrm>
            <a:off x="1439863" y="1439863"/>
            <a:ext cx="10691812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134" name="Line 204"/>
          <p:cNvSpPr>
            <a:spLocks noChangeShapeType="1"/>
          </p:cNvSpPr>
          <p:nvPr/>
        </p:nvSpPr>
        <p:spPr bwMode="auto">
          <a:xfrm>
            <a:off x="6786563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123" name="AutoShape 99"/>
          <p:cNvSpPr>
            <a:spLocks noChangeArrowheads="1"/>
          </p:cNvSpPr>
          <p:nvPr/>
        </p:nvSpPr>
        <p:spPr bwMode="auto">
          <a:xfrm>
            <a:off x="12474575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1124" name="AutoShape 100"/>
          <p:cNvSpPr>
            <a:spLocks noChangeArrowheads="1"/>
          </p:cNvSpPr>
          <p:nvPr/>
        </p:nvSpPr>
        <p:spPr bwMode="auto">
          <a:xfrm>
            <a:off x="12449175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  <a:ea typeface="ＭＳ Ｐゴシック" pitchFamily="50" charset="-128"/>
              </a:rPr>
              <a:t>赤い線が仕上がり線です。</a:t>
            </a:r>
            <a:endParaRPr lang="ja-JP" altLang="en-US" sz="1800">
              <a:ea typeface="ＭＳ Ｐゴシック" pitchFamily="50" charset="-128"/>
            </a:endParaRPr>
          </a:p>
        </p:txBody>
      </p:sp>
      <p:pic>
        <p:nvPicPr>
          <p:cNvPr id="1042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531475" y="252413"/>
            <a:ext cx="158115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Text Box 74"/>
          <p:cNvSpPr txBox="1">
            <a:spLocks noChangeArrowheads="1"/>
          </p:cNvSpPr>
          <p:nvPr userDrawn="1"/>
        </p:nvSpPr>
        <p:spPr bwMode="auto">
          <a:xfrm>
            <a:off x="347663" y="5103813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1370013">
              <a:spcBef>
                <a:spcPct val="50000"/>
              </a:spcBef>
            </a:pPr>
            <a:r>
              <a:rPr lang="en-US" altLang="ja-JP" sz="120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31" name="Text Box 155"/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just" defTabSz="1371600"/>
            <a:r>
              <a:rPr lang="ja-JP" altLang="ja-JP" sz="800">
                <a:solidFill>
                  <a:srgbClr val="000000"/>
                </a:solidFill>
                <a:latin typeface="ＭＳ ゴシック" pitchFamily="49" charset="-128"/>
              </a:rPr>
              <a:t>★ </a:t>
            </a:r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</a:rPr>
              <a:t>フチ無し印刷をご希望の場合は、外側の青い線まで色や写真を配置してください。</a:t>
            </a:r>
          </a:p>
          <a:p>
            <a:pPr algn="just" defTabSz="1371600"/>
            <a:r>
              <a:rPr lang="ja-JP" altLang="ja-JP" sz="800">
                <a:solidFill>
                  <a:srgbClr val="000000"/>
                </a:solidFill>
                <a:latin typeface="ＭＳ ゴシック" pitchFamily="49" charset="-128"/>
              </a:rPr>
              <a:t>★ </a:t>
            </a:r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</a:rPr>
              <a:t>透過性や半透明、パターンなどは正常に変換出来ない場合があります。　</a:t>
            </a:r>
          </a:p>
          <a:p>
            <a:pPr algn="just" defTabSz="1371600"/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</a:rPr>
              <a:t>★ 用紙サイズや余白、トンボなどは、変更・移動されないようお願いいたします。</a:t>
            </a:r>
            <a:endParaRPr lang="ja-JP" altLang="en-US"/>
          </a:p>
        </p:txBody>
      </p:sp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8874125" y="1098550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0013">
              <a:spcBef>
                <a:spcPct val="50000"/>
              </a:spcBef>
            </a:pPr>
            <a:r>
              <a:rPr lang="en-US" altLang="ja-JP" sz="1200">
                <a:latin typeface="Arial Black" pitchFamily="34" charset="0"/>
              </a:rPr>
              <a:t>148.5mm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21" name="Text Box 104"/>
          <p:cNvSpPr txBox="1">
            <a:spLocks noChangeArrowheads="1"/>
          </p:cNvSpPr>
          <p:nvPr userDrawn="1"/>
        </p:nvSpPr>
        <p:spPr bwMode="auto">
          <a:xfrm>
            <a:off x="1554163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3450"/>
            <a:r>
              <a:rPr lang="en-US" altLang="ja-JP" sz="1800"/>
              <a:t>A5 </a:t>
            </a:r>
            <a:r>
              <a:rPr lang="ja-JP" altLang="en-US" sz="1800"/>
              <a:t>冊子　</a:t>
            </a:r>
            <a:r>
              <a:rPr lang="en-US" altLang="ja-JP" sz="1800"/>
              <a:t>2</a:t>
            </a:r>
            <a:r>
              <a:rPr lang="ja-JP" altLang="en-US" sz="1800"/>
              <a:t>ｐ（見開き）</a:t>
            </a:r>
            <a:endParaRPr lang="en-US" altLang="ja-JP" sz="1800"/>
          </a:p>
          <a:p>
            <a:pPr algn="just" defTabSz="933450"/>
            <a:r>
              <a:rPr lang="ja-JP" altLang="en-US" sz="800"/>
              <a:t>●展開サイズ　</a:t>
            </a:r>
            <a:r>
              <a:rPr lang="en-US" altLang="ja-JP" sz="800"/>
              <a:t>297×210mm</a:t>
            </a:r>
          </a:p>
          <a:p>
            <a:pPr algn="just" defTabSz="933450"/>
            <a:r>
              <a:rPr lang="ja-JP" altLang="en-US" sz="800"/>
              <a:t>●仕上がりサイズ　</a:t>
            </a:r>
            <a:r>
              <a:rPr lang="en-US" altLang="ja-JP" sz="800"/>
              <a:t>148.5×210mm</a:t>
            </a:r>
            <a:endParaRPr lang="ja-JP" altLang="en-US" sz="800"/>
          </a:p>
        </p:txBody>
      </p:sp>
      <p:sp>
        <p:nvSpPr>
          <p:cNvPr id="22" name="Text Box 104"/>
          <p:cNvSpPr txBox="1">
            <a:spLocks noChangeArrowheads="1"/>
          </p:cNvSpPr>
          <p:nvPr userDrawn="1"/>
        </p:nvSpPr>
        <p:spPr bwMode="auto">
          <a:xfrm>
            <a:off x="5087938" y="160338"/>
            <a:ext cx="3382962" cy="719137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" tIns="71984" rIns="71984" bIns="71984" anchor="ctr"/>
          <a:lstStyle/>
          <a:p>
            <a:pPr algn="just" defTabSz="933450">
              <a:defRPr/>
            </a:pPr>
            <a:r>
              <a:rPr lang="ja-JP" altLang="ja-JP" sz="900">
                <a:latin typeface="ＭＳ Ｐゴシック" charset="-128"/>
                <a:ea typeface="ＭＳ Ｐゴシック" pitchFamily="50" charset="-128"/>
              </a:rPr>
              <a:t>・データは1Pごと、見開き、どちらで作成されてもかまいません。</a:t>
            </a:r>
          </a:p>
          <a:p>
            <a:pPr algn="just" defTabSz="933450">
              <a:defRPr/>
            </a:pPr>
            <a:r>
              <a:rPr lang="ja-JP" altLang="ja-JP" sz="900">
                <a:latin typeface="ＭＳ Ｐゴシック" charset="-128"/>
                <a:ea typeface="ＭＳ Ｐゴシック" pitchFamily="50" charset="-128"/>
              </a:rPr>
              <a:t>・見開きはページ順に作成してください。</a:t>
            </a:r>
          </a:p>
          <a:p>
            <a:pPr algn="just" defTabSz="933450">
              <a:defRPr/>
            </a:pPr>
            <a:r>
              <a:rPr lang="ja-JP" altLang="ja-JP" sz="900">
                <a:latin typeface="ＭＳ Ｐゴシック" charset="-128"/>
                <a:ea typeface="ＭＳ Ｐゴシック" pitchFamily="50" charset="-128"/>
              </a:rPr>
              <a:t>・白紙のページがある場合はその旨を入稿時にお知らせください。</a:t>
            </a:r>
          </a:p>
          <a:p>
            <a:pPr algn="just" defTabSz="933450">
              <a:defRPr/>
            </a:pPr>
            <a:r>
              <a:rPr lang="ja-JP" altLang="ja-JP" sz="900">
                <a:latin typeface="ＭＳ Ｐゴシック" charset="-128"/>
                <a:ea typeface="ＭＳ Ｐゴシック" pitchFamily="50" charset="-128"/>
              </a:rPr>
              <a:t>・ページ数は表紙を含めた数となります。（白紙ページも含みます）</a:t>
            </a:r>
            <a:endParaRPr lang="ja-JP" altLang="en-US" sz="900">
              <a:latin typeface="ＭＳ Ｐゴシック" charset="-128"/>
              <a:ea typeface="ＭＳ Ｐゴシック" pitchFamily="50" charset="-128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 userDrawn="1"/>
        </p:nvSpPr>
        <p:spPr bwMode="auto">
          <a:xfrm>
            <a:off x="6245225" y="1098550"/>
            <a:ext cx="10795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ea typeface="ＭＳ Ｐゴシック" pitchFamily="50" charset="-128"/>
              </a:rPr>
              <a:t>綴じ位置</a:t>
            </a:r>
            <a:endParaRPr lang="ja-JP" altLang="en-US" sz="800">
              <a:ea typeface="ＭＳ Ｐゴシック" pitchFamily="50" charset="-128"/>
            </a:endParaRPr>
          </a:p>
        </p:txBody>
      </p:sp>
      <p:sp>
        <p:nvSpPr>
          <p:cNvPr id="24" name="Text Box 74"/>
          <p:cNvSpPr txBox="1">
            <a:spLocks noChangeArrowheads="1"/>
          </p:cNvSpPr>
          <p:nvPr userDrawn="1"/>
        </p:nvSpPr>
        <p:spPr bwMode="auto">
          <a:xfrm>
            <a:off x="3546475" y="1098550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0013">
              <a:spcBef>
                <a:spcPct val="50000"/>
              </a:spcBef>
            </a:pPr>
            <a:r>
              <a:rPr lang="en-US" altLang="ja-JP" sz="1200">
                <a:latin typeface="Arial Black" pitchFamily="34" charset="0"/>
              </a:rPr>
              <a:t>148.5mm</a:t>
            </a:r>
            <a:endParaRPr lang="ja-JP" altLang="en-US" sz="1200">
              <a:latin typeface="Arial Black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ＭＳ Ｐゴシック</vt:lpstr>
      <vt:lpstr>Calibri</vt:lpstr>
      <vt:lpstr>Arial Black</vt:lpstr>
      <vt:lpstr>ＭＳ ゴシック</vt:lpstr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17</cp:revision>
  <dcterms:created xsi:type="dcterms:W3CDTF">2010-06-02T01:56:44Z</dcterms:created>
  <dcterms:modified xsi:type="dcterms:W3CDTF">2018-03-12T10:22:56Z</dcterms:modified>
</cp:coreProperties>
</file>