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8208963" cy="10440988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63550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30275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97000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63725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>
      <p:cViewPr>
        <p:scale>
          <a:sx n="75" d="100"/>
          <a:sy n="75" d="100"/>
        </p:scale>
        <p:origin x="-3054" y="-264"/>
      </p:cViewPr>
      <p:guideLst>
        <p:guide orient="horz" pos="3289"/>
        <p:guide pos="25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5432" y="3243268"/>
            <a:ext cx="6978099" cy="2238374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31826" y="5916613"/>
            <a:ext cx="5746274" cy="2668588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 algn="ctr">
              <a:buNone/>
              <a:defRPr/>
            </a:lvl1pPr>
            <a:lvl2pPr marL="466627" indent="0" algn="ctr">
              <a:buNone/>
              <a:defRPr/>
            </a:lvl2pPr>
            <a:lvl3pPr marL="933253" indent="0" algn="ctr">
              <a:buNone/>
              <a:defRPr/>
            </a:lvl3pPr>
            <a:lvl4pPr marL="1399880" indent="0" algn="ctr">
              <a:buNone/>
              <a:defRPr/>
            </a:lvl4pPr>
            <a:lvl5pPr marL="1866506" indent="0" algn="ctr">
              <a:buNone/>
              <a:defRPr/>
            </a:lvl5pPr>
            <a:lvl6pPr marL="2333133" indent="0" algn="ctr">
              <a:buNone/>
              <a:defRPr/>
            </a:lvl6pPr>
            <a:lvl7pPr marL="2799759" indent="0" algn="ctr">
              <a:buNone/>
              <a:defRPr/>
            </a:lvl7pPr>
            <a:lvl8pPr marL="3266384" indent="0" algn="ctr">
              <a:buNone/>
              <a:defRPr/>
            </a:lvl8pPr>
            <a:lvl9pPr marL="3733013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0930" y="2436814"/>
            <a:ext cx="7388067" cy="6889750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52700" y="417516"/>
            <a:ext cx="1846297" cy="8909050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0930" y="417516"/>
            <a:ext cx="5449599" cy="8909050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0930" y="2436814"/>
            <a:ext cx="7388067" cy="6889750"/>
          </a:xfrm>
          <a:prstGeom prst="rect">
            <a:avLst/>
          </a:prstGeom>
        </p:spPr>
        <p:txBody>
          <a:bodyPr lIns="93325" tIns="46663" rIns="93325" bIns="466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8076" y="6708776"/>
            <a:ext cx="6978099" cy="2074864"/>
          </a:xfrm>
          <a:prstGeom prst="rect">
            <a:avLst/>
          </a:prstGeom>
        </p:spPr>
        <p:txBody>
          <a:bodyPr lIns="93325" tIns="46663" rIns="93325" bIns="46663" anchor="t"/>
          <a:lstStyle>
            <a:lvl1pPr algn="l">
              <a:defRPr sz="42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48076" y="4425953"/>
            <a:ext cx="6978099" cy="2282826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2000"/>
            </a:lvl1pPr>
            <a:lvl2pPr marL="466627" indent="0">
              <a:buNone/>
              <a:defRPr sz="1900"/>
            </a:lvl2pPr>
            <a:lvl3pPr marL="933253" indent="0">
              <a:buNone/>
              <a:defRPr sz="1600"/>
            </a:lvl3pPr>
            <a:lvl4pPr marL="1399880" indent="0">
              <a:buNone/>
              <a:defRPr sz="1400"/>
            </a:lvl4pPr>
            <a:lvl5pPr marL="1866506" indent="0">
              <a:buNone/>
              <a:defRPr sz="1400"/>
            </a:lvl5pPr>
            <a:lvl6pPr marL="2333133" indent="0">
              <a:buNone/>
              <a:defRPr sz="1400"/>
            </a:lvl6pPr>
            <a:lvl7pPr marL="2799759" indent="0">
              <a:buNone/>
              <a:defRPr sz="1400"/>
            </a:lvl7pPr>
            <a:lvl8pPr marL="3266384" indent="0">
              <a:buNone/>
              <a:defRPr sz="1400"/>
            </a:lvl8pPr>
            <a:lvl9pPr marL="3733013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10931" y="2436814"/>
            <a:ext cx="3647468" cy="6889750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900"/>
            </a:lvl1pPr>
            <a:lvl2pPr>
              <a:defRPr sz="25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50569" y="2436814"/>
            <a:ext cx="3648428" cy="6889750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900"/>
            </a:lvl1pPr>
            <a:lvl2pPr>
              <a:defRPr sz="25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10929" y="2336802"/>
            <a:ext cx="3626346" cy="974726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2500" b="1"/>
            </a:lvl1pPr>
            <a:lvl2pPr marL="466627" indent="0">
              <a:buNone/>
              <a:defRPr sz="2000" b="1"/>
            </a:lvl2pPr>
            <a:lvl3pPr marL="933253" indent="0">
              <a:buNone/>
              <a:defRPr sz="1900" b="1"/>
            </a:lvl3pPr>
            <a:lvl4pPr marL="1399880" indent="0">
              <a:buNone/>
              <a:defRPr sz="1600" b="1"/>
            </a:lvl4pPr>
            <a:lvl5pPr marL="1866506" indent="0">
              <a:buNone/>
              <a:defRPr sz="1600" b="1"/>
            </a:lvl5pPr>
            <a:lvl6pPr marL="2333133" indent="0">
              <a:buNone/>
              <a:defRPr sz="1600" b="1"/>
            </a:lvl6pPr>
            <a:lvl7pPr marL="2799759" indent="0">
              <a:buNone/>
              <a:defRPr sz="1600" b="1"/>
            </a:lvl7pPr>
            <a:lvl8pPr marL="3266384" indent="0">
              <a:buNone/>
              <a:defRPr sz="1600" b="1"/>
            </a:lvl8pPr>
            <a:lvl9pPr marL="3733013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0929" y="3311525"/>
            <a:ext cx="3626346" cy="6015039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5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169772" y="2336802"/>
            <a:ext cx="3629225" cy="974726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2500" b="1"/>
            </a:lvl1pPr>
            <a:lvl2pPr marL="466627" indent="0">
              <a:buNone/>
              <a:defRPr sz="2000" b="1"/>
            </a:lvl2pPr>
            <a:lvl3pPr marL="933253" indent="0">
              <a:buNone/>
              <a:defRPr sz="1900" b="1"/>
            </a:lvl3pPr>
            <a:lvl4pPr marL="1399880" indent="0">
              <a:buNone/>
              <a:defRPr sz="1600" b="1"/>
            </a:lvl4pPr>
            <a:lvl5pPr marL="1866506" indent="0">
              <a:buNone/>
              <a:defRPr sz="1600" b="1"/>
            </a:lvl5pPr>
            <a:lvl6pPr marL="2333133" indent="0">
              <a:buNone/>
              <a:defRPr sz="1600" b="1"/>
            </a:lvl6pPr>
            <a:lvl7pPr marL="2799759" indent="0">
              <a:buNone/>
              <a:defRPr sz="1600" b="1"/>
            </a:lvl7pPr>
            <a:lvl8pPr marL="3266384" indent="0">
              <a:buNone/>
              <a:defRPr sz="1600" b="1"/>
            </a:lvl8pPr>
            <a:lvl9pPr marL="3733013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169772" y="3311525"/>
            <a:ext cx="3629225" cy="6015039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5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29" y="415929"/>
            <a:ext cx="2699837" cy="1768476"/>
          </a:xfrm>
          <a:prstGeom prst="rect">
            <a:avLst/>
          </a:prstGeom>
        </p:spPr>
        <p:txBody>
          <a:bodyPr lIns="93325" tIns="46663" rIns="93325" bIns="46663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09658" y="415926"/>
            <a:ext cx="4589338" cy="8910638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10929" y="2184405"/>
            <a:ext cx="2699837" cy="7142163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1400"/>
            </a:lvl1pPr>
            <a:lvl2pPr marL="466627" indent="0">
              <a:buNone/>
              <a:defRPr sz="1200"/>
            </a:lvl2pPr>
            <a:lvl3pPr marL="933253" indent="0">
              <a:buNone/>
              <a:defRPr sz="1000"/>
            </a:lvl3pPr>
            <a:lvl4pPr marL="1399880" indent="0">
              <a:buNone/>
              <a:defRPr sz="1000"/>
            </a:lvl4pPr>
            <a:lvl5pPr marL="1866506" indent="0">
              <a:buNone/>
              <a:defRPr sz="1000"/>
            </a:lvl5pPr>
            <a:lvl6pPr marL="2333133" indent="0">
              <a:buNone/>
              <a:defRPr sz="1000"/>
            </a:lvl6pPr>
            <a:lvl7pPr marL="2799759" indent="0">
              <a:buNone/>
              <a:defRPr sz="1000"/>
            </a:lvl7pPr>
            <a:lvl8pPr marL="3266384" indent="0">
              <a:buNone/>
              <a:defRPr sz="1000"/>
            </a:lvl8pPr>
            <a:lvl9pPr marL="373301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09151" y="7308851"/>
            <a:ext cx="4925378" cy="862014"/>
          </a:xfrm>
          <a:prstGeom prst="rect">
            <a:avLst/>
          </a:prstGeom>
        </p:spPr>
        <p:txBody>
          <a:bodyPr lIns="93325" tIns="46663" rIns="93325" bIns="46663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609151" y="933454"/>
            <a:ext cx="4925378" cy="6264275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3300"/>
            </a:lvl1pPr>
            <a:lvl2pPr marL="466627" indent="0">
              <a:buNone/>
              <a:defRPr sz="2900"/>
            </a:lvl2pPr>
            <a:lvl3pPr marL="933253" indent="0">
              <a:buNone/>
              <a:defRPr sz="2500"/>
            </a:lvl3pPr>
            <a:lvl4pPr marL="1399880" indent="0">
              <a:buNone/>
              <a:defRPr sz="2000"/>
            </a:lvl4pPr>
            <a:lvl5pPr marL="1866506" indent="0">
              <a:buNone/>
              <a:defRPr sz="2000"/>
            </a:lvl5pPr>
            <a:lvl6pPr marL="2333133" indent="0">
              <a:buNone/>
              <a:defRPr sz="2000"/>
            </a:lvl6pPr>
            <a:lvl7pPr marL="2799759" indent="0">
              <a:buNone/>
              <a:defRPr sz="2000"/>
            </a:lvl7pPr>
            <a:lvl8pPr marL="3266384" indent="0">
              <a:buNone/>
              <a:defRPr sz="2000"/>
            </a:lvl8pPr>
            <a:lvl9pPr marL="3733013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09151" y="8170863"/>
            <a:ext cx="4925378" cy="1225550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1400"/>
            </a:lvl1pPr>
            <a:lvl2pPr marL="466627" indent="0">
              <a:buNone/>
              <a:defRPr sz="1200"/>
            </a:lvl2pPr>
            <a:lvl3pPr marL="933253" indent="0">
              <a:buNone/>
              <a:defRPr sz="1000"/>
            </a:lvl3pPr>
            <a:lvl4pPr marL="1399880" indent="0">
              <a:buNone/>
              <a:defRPr sz="1000"/>
            </a:lvl4pPr>
            <a:lvl5pPr marL="1866506" indent="0">
              <a:buNone/>
              <a:defRPr sz="1000"/>
            </a:lvl5pPr>
            <a:lvl6pPr marL="2333133" indent="0">
              <a:buNone/>
              <a:defRPr sz="1000"/>
            </a:lvl6pPr>
            <a:lvl7pPr marL="2799759" indent="0">
              <a:buNone/>
              <a:defRPr sz="1000"/>
            </a:lvl7pPr>
            <a:lvl8pPr marL="3266384" indent="0">
              <a:buNone/>
              <a:defRPr sz="1000"/>
            </a:lvl8pPr>
            <a:lvl9pPr marL="373301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1"/>
          <p:cNvSpPr>
            <a:spLocks noChangeShapeType="1"/>
          </p:cNvSpPr>
          <p:nvPr userDrawn="1"/>
        </p:nvSpPr>
        <p:spPr bwMode="auto">
          <a:xfrm>
            <a:off x="1258888" y="5219700"/>
            <a:ext cx="568642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2" name="Line 44"/>
          <p:cNvSpPr>
            <a:spLocks noChangeShapeType="1"/>
          </p:cNvSpPr>
          <p:nvPr userDrawn="1"/>
        </p:nvSpPr>
        <p:spPr bwMode="auto">
          <a:xfrm>
            <a:off x="4103688" y="1258888"/>
            <a:ext cx="0" cy="791686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61912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4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5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6" name="Line 6"/>
          <p:cNvSpPr>
            <a:spLocks noChangeShapeType="1"/>
          </p:cNvSpPr>
          <p:nvPr userDrawn="1"/>
        </p:nvSpPr>
        <p:spPr bwMode="auto">
          <a:xfrm>
            <a:off x="676751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7" name="Line 7"/>
          <p:cNvSpPr>
            <a:spLocks noChangeShapeType="1"/>
          </p:cNvSpPr>
          <p:nvPr userDrawn="1"/>
        </p:nvSpPr>
        <p:spPr bwMode="auto">
          <a:xfrm>
            <a:off x="687546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8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61912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08063" y="9107488"/>
            <a:ext cx="61912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08063" y="8999538"/>
            <a:ext cx="61912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1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5543550" cy="7775575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4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5327650" cy="7559675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1331913" y="5219700"/>
            <a:ext cx="554355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6" name="AutoShape 99"/>
          <p:cNvSpPr>
            <a:spLocks noChangeArrowheads="1"/>
          </p:cNvSpPr>
          <p:nvPr userDrawn="1"/>
        </p:nvSpPr>
        <p:spPr bwMode="auto">
          <a:xfrm>
            <a:off x="7108825" y="27717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ea typeface="ＭＳ Ｐゴシック" pitchFamily="50" charset="-128"/>
            </a:endParaRPr>
          </a:p>
        </p:txBody>
      </p:sp>
      <p:sp>
        <p:nvSpPr>
          <p:cNvPr id="48" name="AutoShape 100"/>
          <p:cNvSpPr>
            <a:spLocks noChangeArrowheads="1"/>
          </p:cNvSpPr>
          <p:nvPr userDrawn="1"/>
        </p:nvSpPr>
        <p:spPr bwMode="auto">
          <a:xfrm>
            <a:off x="7083425" y="19796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  <a:ea typeface="ＭＳ Ｐゴシック" pitchFamily="50" charset="-128"/>
              </a:rPr>
              <a:t>赤い線が仕上がり線です。</a:t>
            </a:r>
            <a:endParaRPr lang="ja-JP" altLang="en-US" sz="1800">
              <a:ea typeface="ＭＳ Ｐゴシック" pitchFamily="50" charset="-128"/>
            </a:endParaRPr>
          </a:p>
        </p:txBody>
      </p:sp>
      <p:pic>
        <p:nvPicPr>
          <p:cNvPr id="1042" name="Picture 149" descr="C:\Users\Ex-Image-L\Desktop\ワードテンプレート\matsuo_logo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08738" y="252413"/>
            <a:ext cx="158115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3527425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  <a:ea typeface="ＭＳ Ｐゴシック" pitchFamily="50" charset="-128"/>
              </a:rPr>
              <a:t>148mm</a:t>
            </a:r>
            <a:endParaRPr lang="ja-JP" altLang="en-US" sz="1200">
              <a:latin typeface="Arial Black" pitchFamily="34" charset="0"/>
              <a:ea typeface="ＭＳ Ｐゴシック" pitchFamily="50" charset="-128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620838" y="9612313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algn="just" defTabSz="1371600"/>
            <a:r>
              <a:rPr lang="ja-JP" altLang="ja-JP" sz="800">
                <a:solidFill>
                  <a:srgbClr val="000000"/>
                </a:solidFill>
                <a:latin typeface="ＭＳ ゴシック" pitchFamily="49" charset="-128"/>
              </a:rPr>
              <a:t>★ </a:t>
            </a:r>
            <a:r>
              <a:rPr lang="ja-JP" altLang="en-US" sz="800">
                <a:solidFill>
                  <a:srgbClr val="000000"/>
                </a:solidFill>
                <a:latin typeface="ＭＳ ゴシック" pitchFamily="49" charset="-128"/>
              </a:rPr>
              <a:t>フチ無し印刷をご希望の場合は、外側の青い線まで色や写真を配置してください。</a:t>
            </a:r>
          </a:p>
          <a:p>
            <a:pPr algn="just" defTabSz="1371600"/>
            <a:r>
              <a:rPr lang="ja-JP" altLang="ja-JP" sz="800">
                <a:solidFill>
                  <a:srgbClr val="000000"/>
                </a:solidFill>
                <a:latin typeface="ＭＳ ゴシック" pitchFamily="49" charset="-128"/>
              </a:rPr>
              <a:t>★ </a:t>
            </a:r>
            <a:r>
              <a:rPr lang="ja-JP" altLang="en-US" sz="800">
                <a:solidFill>
                  <a:srgbClr val="000000"/>
                </a:solidFill>
                <a:latin typeface="ＭＳ ゴシック" pitchFamily="49" charset="-128"/>
              </a:rPr>
              <a:t>透過性や半透明、パターンなどは正常に変換出来ない場合があります。　</a:t>
            </a:r>
          </a:p>
          <a:p>
            <a:pPr algn="just" defTabSz="1371600"/>
            <a:r>
              <a:rPr lang="ja-JP" altLang="en-US" sz="800">
                <a:solidFill>
                  <a:srgbClr val="000000"/>
                </a:solidFill>
                <a:latin typeface="ＭＳ ゴシック" pitchFamily="49" charset="-128"/>
              </a:rPr>
              <a:t>★ 用紙サイズや余白、トンボなどは、変更・移動されないようお願いいたします。</a:t>
            </a:r>
            <a:endParaRPr lang="ja-JP" altLang="en-US"/>
          </a:p>
        </p:txBody>
      </p:sp>
      <p:sp>
        <p:nvSpPr>
          <p:cNvPr id="2" name="Text Box 104"/>
          <p:cNvSpPr txBox="1">
            <a:spLocks noChangeArrowheads="1"/>
          </p:cNvSpPr>
          <p:nvPr userDrawn="1"/>
        </p:nvSpPr>
        <p:spPr bwMode="auto">
          <a:xfrm>
            <a:off x="431800" y="85725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3450"/>
            <a:r>
              <a:rPr lang="en-US" altLang="ja-JP" sz="1800"/>
              <a:t>A5</a:t>
            </a:r>
            <a:r>
              <a:rPr lang="ja-JP" altLang="en-US" sz="1800"/>
              <a:t>冊子　</a:t>
            </a:r>
            <a:r>
              <a:rPr lang="en-US" altLang="ja-JP" sz="1800"/>
              <a:t>1</a:t>
            </a:r>
            <a:r>
              <a:rPr lang="ja-JP" altLang="en-US" sz="1800"/>
              <a:t>ｐ</a:t>
            </a:r>
            <a:endParaRPr lang="en-US" altLang="ja-JP" sz="1800"/>
          </a:p>
          <a:p>
            <a:pPr algn="just" defTabSz="933450"/>
            <a:r>
              <a:rPr lang="ja-JP" altLang="en-US" sz="800"/>
              <a:t>●仕上がりサイズ　</a:t>
            </a:r>
            <a:r>
              <a:rPr lang="en-US" altLang="ja-JP" sz="800"/>
              <a:t>148×210mm</a:t>
            </a:r>
          </a:p>
        </p:txBody>
      </p:sp>
      <p:sp>
        <p:nvSpPr>
          <p:cNvPr id="3" name="Text Box 104"/>
          <p:cNvSpPr txBox="1">
            <a:spLocks noChangeArrowheads="1"/>
          </p:cNvSpPr>
          <p:nvPr userDrawn="1"/>
        </p:nvSpPr>
        <p:spPr bwMode="auto">
          <a:xfrm>
            <a:off x="2520950" y="179388"/>
            <a:ext cx="3382963" cy="719137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" tIns="71984" rIns="71984" bIns="71984" anchor="ctr"/>
          <a:lstStyle/>
          <a:p>
            <a:pPr algn="just" defTabSz="933450">
              <a:defRPr/>
            </a:pPr>
            <a:r>
              <a:rPr lang="ja-JP" altLang="ja-JP" sz="900">
                <a:latin typeface="ＭＳ Ｐゴシック" charset="-128"/>
                <a:ea typeface="ＭＳ Ｐゴシック" pitchFamily="50" charset="-128"/>
              </a:rPr>
              <a:t>・データは1Pごと、見開き、どちらで作成されてもかまいません。</a:t>
            </a:r>
          </a:p>
          <a:p>
            <a:pPr algn="just" defTabSz="933450">
              <a:defRPr/>
            </a:pPr>
            <a:r>
              <a:rPr lang="ja-JP" altLang="ja-JP" sz="900">
                <a:latin typeface="ＭＳ Ｐゴシック" charset="-128"/>
                <a:ea typeface="ＭＳ Ｐゴシック" pitchFamily="50" charset="-128"/>
              </a:rPr>
              <a:t>・見開きはページ順に作成してください。</a:t>
            </a:r>
          </a:p>
          <a:p>
            <a:pPr algn="just" defTabSz="933450">
              <a:defRPr/>
            </a:pPr>
            <a:r>
              <a:rPr lang="ja-JP" altLang="ja-JP" sz="900">
                <a:latin typeface="ＭＳ Ｐゴシック" charset="-128"/>
                <a:ea typeface="ＭＳ Ｐゴシック" pitchFamily="50" charset="-128"/>
              </a:rPr>
              <a:t>・白紙のページがある場合はその旨を入稿時にお知らせください。</a:t>
            </a:r>
          </a:p>
          <a:p>
            <a:pPr algn="just" defTabSz="933450">
              <a:defRPr/>
            </a:pPr>
            <a:r>
              <a:rPr lang="ja-JP" altLang="ja-JP" sz="900">
                <a:latin typeface="ＭＳ Ｐゴシック" charset="-128"/>
                <a:ea typeface="ＭＳ Ｐゴシック" pitchFamily="50" charset="-128"/>
              </a:rPr>
              <a:t>・ページ数は表紙を含めた数となります。（白紙ページも含みます）</a:t>
            </a:r>
            <a:endParaRPr lang="ja-JP" altLang="en-US" sz="900">
              <a:latin typeface="ＭＳ Ｐゴシック" charset="-128"/>
              <a:ea typeface="ＭＳ Ｐゴシック" pitchFamily="50" charset="-128"/>
            </a:endParaRPr>
          </a:p>
        </p:txBody>
      </p:sp>
      <p:sp>
        <p:nvSpPr>
          <p:cNvPr id="4" name="Text Box 74"/>
          <p:cNvSpPr txBox="1">
            <a:spLocks noChangeArrowheads="1"/>
          </p:cNvSpPr>
          <p:nvPr userDrawn="1"/>
        </p:nvSpPr>
        <p:spPr bwMode="auto">
          <a:xfrm>
            <a:off x="360363" y="5099050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1370013">
              <a:spcBef>
                <a:spcPct val="50000"/>
              </a:spcBef>
            </a:pPr>
            <a:r>
              <a:rPr lang="en-US" altLang="ja-JP" sz="1200">
                <a:latin typeface="Arial Black" pitchFamily="34" charset="0"/>
              </a:rPr>
              <a:t>210mm</a:t>
            </a:r>
            <a:endParaRPr lang="ja-JP" altLang="en-US" sz="1200">
              <a:latin typeface="Arial Black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97000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97000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97000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97000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97000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66627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33253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99880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66506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22288" indent="-522288" algn="l" defTabSz="1397000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  <a:cs typeface="+mn-cs"/>
        </a:defRPr>
      </a:lvl1pPr>
      <a:lvl2pPr marL="1135063" indent="-434975" algn="l" defTabSz="13970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47838" indent="-347663" algn="l" defTabSz="1397000" rtl="0" eaLnBrk="0" fontAlgn="base" hangingPunct="0">
        <a:spcBef>
          <a:spcPct val="20000"/>
        </a:spcBef>
        <a:spcAft>
          <a:spcPct val="0"/>
        </a:spcAft>
        <a:buChar char="•"/>
        <a:defRPr kumimoji="1" sz="3800">
          <a:solidFill>
            <a:schemeClr val="tx1"/>
          </a:solidFill>
          <a:latin typeface="+mn-lt"/>
          <a:ea typeface="+mn-ea"/>
        </a:defRPr>
      </a:lvl3pPr>
      <a:lvl4pPr marL="2449513" indent="-347663" algn="l" defTabSz="13970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149600" indent="-347663" algn="l" defTabSz="13970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617977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84602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551229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5017857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66627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33253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880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66506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33133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99759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66384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33013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Arial</vt:lpstr>
      <vt:lpstr>ＭＳ Ｐゴシック</vt:lpstr>
      <vt:lpstr>Calibri</vt:lpstr>
      <vt:lpstr>Arial Black</vt:lpstr>
      <vt:lpstr>ＭＳ ゴシック</vt:lpstr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24</cp:revision>
  <dcterms:created xsi:type="dcterms:W3CDTF">2010-06-02T01:56:44Z</dcterms:created>
  <dcterms:modified xsi:type="dcterms:W3CDTF">2018-03-12T10:22:28Z</dcterms:modified>
</cp:coreProperties>
</file>