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208963" cy="10440988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65111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31842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9857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65303" indent="1621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33365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800385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67117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733848" algn="l" defTabSz="933462" rtl="0" eaLnBrk="1" latinLnBrk="0" hangingPunct="1">
      <a:defRPr kumimoji="1" sz="27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2418" y="-72"/>
      </p:cViewPr>
      <p:guideLst>
        <p:guide orient="horz" pos="3289"/>
        <p:guide pos="25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5432" y="3243268"/>
            <a:ext cx="6978099" cy="2238374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31826" y="5916613"/>
            <a:ext cx="5746274" cy="2668588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 algn="ctr">
              <a:buNone/>
              <a:defRPr/>
            </a:lvl1pPr>
            <a:lvl2pPr marL="466627" indent="0" algn="ctr">
              <a:buNone/>
              <a:defRPr/>
            </a:lvl2pPr>
            <a:lvl3pPr marL="933253" indent="0" algn="ctr">
              <a:buNone/>
              <a:defRPr/>
            </a:lvl3pPr>
            <a:lvl4pPr marL="1399880" indent="0" algn="ctr">
              <a:buNone/>
              <a:defRPr/>
            </a:lvl4pPr>
            <a:lvl5pPr marL="1866506" indent="0" algn="ctr">
              <a:buNone/>
              <a:defRPr/>
            </a:lvl5pPr>
            <a:lvl6pPr marL="2333133" indent="0" algn="ctr">
              <a:buNone/>
              <a:defRPr/>
            </a:lvl6pPr>
            <a:lvl7pPr marL="2799759" indent="0" algn="ctr">
              <a:buNone/>
              <a:defRPr/>
            </a:lvl7pPr>
            <a:lvl8pPr marL="3266384" indent="0" algn="ctr">
              <a:buNone/>
              <a:defRPr/>
            </a:lvl8pPr>
            <a:lvl9pPr marL="3733013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52700" y="417516"/>
            <a:ext cx="1846297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0930" y="417516"/>
            <a:ext cx="5449599" cy="8909050"/>
          </a:xfrm>
          <a:prstGeom prst="rect">
            <a:avLst/>
          </a:prstGeom>
        </p:spPr>
        <p:txBody>
          <a:bodyPr vert="eaVert"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0930" y="2436814"/>
            <a:ext cx="7388067" cy="6889750"/>
          </a:xfrm>
          <a:prstGeom prst="rect">
            <a:avLst/>
          </a:prstGeom>
        </p:spPr>
        <p:txBody>
          <a:bodyPr lIns="93325" tIns="46663" rIns="93325" bIns="4666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8076" y="6708776"/>
            <a:ext cx="6978099" cy="2074864"/>
          </a:xfrm>
          <a:prstGeom prst="rect">
            <a:avLst/>
          </a:prstGeom>
        </p:spPr>
        <p:txBody>
          <a:bodyPr lIns="93325" tIns="46663" rIns="93325" bIns="46663" anchor="t"/>
          <a:lstStyle>
            <a:lvl1pPr algn="l">
              <a:defRPr sz="42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48076" y="4425953"/>
            <a:ext cx="6978099" cy="22828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000"/>
            </a:lvl1pPr>
            <a:lvl2pPr marL="466627" indent="0">
              <a:buNone/>
              <a:defRPr sz="1900"/>
            </a:lvl2pPr>
            <a:lvl3pPr marL="933253" indent="0">
              <a:buNone/>
              <a:defRPr sz="1600"/>
            </a:lvl3pPr>
            <a:lvl4pPr marL="1399880" indent="0">
              <a:buNone/>
              <a:defRPr sz="1400"/>
            </a:lvl4pPr>
            <a:lvl5pPr marL="1866506" indent="0">
              <a:buNone/>
              <a:defRPr sz="1400"/>
            </a:lvl5pPr>
            <a:lvl6pPr marL="2333133" indent="0">
              <a:buNone/>
              <a:defRPr sz="1400"/>
            </a:lvl6pPr>
            <a:lvl7pPr marL="2799759" indent="0">
              <a:buNone/>
              <a:defRPr sz="1400"/>
            </a:lvl7pPr>
            <a:lvl8pPr marL="3266384" indent="0">
              <a:buNone/>
              <a:defRPr sz="1400"/>
            </a:lvl8pPr>
            <a:lvl9pPr marL="3733013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0931" y="2436814"/>
            <a:ext cx="364746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50569" y="2436814"/>
            <a:ext cx="3648428" cy="6889750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10929" y="2336802"/>
            <a:ext cx="3626346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10929" y="3311525"/>
            <a:ext cx="3626346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169772" y="2336802"/>
            <a:ext cx="3629225" cy="974726"/>
          </a:xfrm>
          <a:prstGeom prst="rect">
            <a:avLst/>
          </a:prstGeom>
        </p:spPr>
        <p:txBody>
          <a:bodyPr lIns="93325" tIns="46663" rIns="93325" bIns="46663" anchor="b"/>
          <a:lstStyle>
            <a:lvl1pPr marL="0" indent="0">
              <a:buNone/>
              <a:defRPr sz="2500" b="1"/>
            </a:lvl1pPr>
            <a:lvl2pPr marL="466627" indent="0">
              <a:buNone/>
              <a:defRPr sz="2000" b="1"/>
            </a:lvl2pPr>
            <a:lvl3pPr marL="933253" indent="0">
              <a:buNone/>
              <a:defRPr sz="1900" b="1"/>
            </a:lvl3pPr>
            <a:lvl4pPr marL="1399880" indent="0">
              <a:buNone/>
              <a:defRPr sz="1600" b="1"/>
            </a:lvl4pPr>
            <a:lvl5pPr marL="1866506" indent="0">
              <a:buNone/>
              <a:defRPr sz="1600" b="1"/>
            </a:lvl5pPr>
            <a:lvl6pPr marL="2333133" indent="0">
              <a:buNone/>
              <a:defRPr sz="1600" b="1"/>
            </a:lvl6pPr>
            <a:lvl7pPr marL="2799759" indent="0">
              <a:buNone/>
              <a:defRPr sz="1600" b="1"/>
            </a:lvl7pPr>
            <a:lvl8pPr marL="3266384" indent="0">
              <a:buNone/>
              <a:defRPr sz="1600" b="1"/>
            </a:lvl8pPr>
            <a:lvl9pPr marL="3733013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169772" y="3311525"/>
            <a:ext cx="3629225" cy="6015039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30" y="417518"/>
            <a:ext cx="7388067" cy="1741488"/>
          </a:xfrm>
          <a:prstGeom prst="rect">
            <a:avLst/>
          </a:prstGeom>
        </p:spPr>
        <p:txBody>
          <a:bodyPr lIns="93325" tIns="46663" rIns="93325" bIns="4666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0929" y="415929"/>
            <a:ext cx="2699837" cy="1768476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209658" y="415926"/>
            <a:ext cx="4589338" cy="8910638"/>
          </a:xfrm>
          <a:prstGeom prst="rect">
            <a:avLst/>
          </a:prstGeom>
        </p:spPr>
        <p:txBody>
          <a:bodyPr lIns="93325" tIns="46663" rIns="93325" bIns="46663"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10929" y="2184405"/>
            <a:ext cx="2699837" cy="7142163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9151" y="7308851"/>
            <a:ext cx="4925378" cy="862014"/>
          </a:xfrm>
          <a:prstGeom prst="rect">
            <a:avLst/>
          </a:prstGeom>
        </p:spPr>
        <p:txBody>
          <a:bodyPr lIns="93325" tIns="46663" rIns="93325" bIns="46663"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09151" y="933454"/>
            <a:ext cx="4925378" cy="6264275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3300"/>
            </a:lvl1pPr>
            <a:lvl2pPr marL="466627" indent="0">
              <a:buNone/>
              <a:defRPr sz="2900"/>
            </a:lvl2pPr>
            <a:lvl3pPr marL="933253" indent="0">
              <a:buNone/>
              <a:defRPr sz="2500"/>
            </a:lvl3pPr>
            <a:lvl4pPr marL="1399880" indent="0">
              <a:buNone/>
              <a:defRPr sz="2000"/>
            </a:lvl4pPr>
            <a:lvl5pPr marL="1866506" indent="0">
              <a:buNone/>
              <a:defRPr sz="2000"/>
            </a:lvl5pPr>
            <a:lvl6pPr marL="2333133" indent="0">
              <a:buNone/>
              <a:defRPr sz="2000"/>
            </a:lvl6pPr>
            <a:lvl7pPr marL="2799759" indent="0">
              <a:buNone/>
              <a:defRPr sz="2000"/>
            </a:lvl7pPr>
            <a:lvl8pPr marL="3266384" indent="0">
              <a:buNone/>
              <a:defRPr sz="2000"/>
            </a:lvl8pPr>
            <a:lvl9pPr marL="3733013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09151" y="8170863"/>
            <a:ext cx="4925378" cy="1225550"/>
          </a:xfrm>
          <a:prstGeom prst="rect">
            <a:avLst/>
          </a:prstGeom>
        </p:spPr>
        <p:txBody>
          <a:bodyPr lIns="93325" tIns="46663" rIns="93325" bIns="46663"/>
          <a:lstStyle>
            <a:lvl1pPr marL="0" indent="0">
              <a:buNone/>
              <a:defRPr sz="1400"/>
            </a:lvl1pPr>
            <a:lvl2pPr marL="466627" indent="0">
              <a:buNone/>
              <a:defRPr sz="1200"/>
            </a:lvl2pPr>
            <a:lvl3pPr marL="933253" indent="0">
              <a:buNone/>
              <a:defRPr sz="1000"/>
            </a:lvl3pPr>
            <a:lvl4pPr marL="1399880" indent="0">
              <a:buNone/>
              <a:defRPr sz="1000"/>
            </a:lvl4pPr>
            <a:lvl5pPr marL="1866506" indent="0">
              <a:buNone/>
              <a:defRPr sz="1000"/>
            </a:lvl5pPr>
            <a:lvl6pPr marL="2333133" indent="0">
              <a:buNone/>
              <a:defRPr sz="1000"/>
            </a:lvl6pPr>
            <a:lvl7pPr marL="2799759" indent="0">
              <a:buNone/>
              <a:defRPr sz="1000"/>
            </a:lvl7pPr>
            <a:lvl8pPr marL="3266384" indent="0">
              <a:buNone/>
              <a:defRPr sz="1000"/>
            </a:lvl8pPr>
            <a:lvl9pPr marL="373301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 1"/>
          <p:cNvSpPr>
            <a:spLocks noChangeShapeType="1"/>
          </p:cNvSpPr>
          <p:nvPr userDrawn="1"/>
        </p:nvSpPr>
        <p:spPr bwMode="auto">
          <a:xfrm>
            <a:off x="1079499" y="6552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79499" y="3996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9" y="5220000"/>
            <a:ext cx="604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4104000" y="1080000"/>
            <a:ext cx="0" cy="82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6768000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6876000" y="1008063"/>
            <a:ext cx="0" cy="84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9108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9000000"/>
            <a:ext cx="619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5544000" cy="777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5328000" cy="756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7108145" y="2484264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7082746" y="1692102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3528020" y="882179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148mm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961278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2" name="Line 204"/>
          <p:cNvSpPr>
            <a:spLocks noChangeShapeType="1"/>
          </p:cNvSpPr>
          <p:nvPr userDrawn="1"/>
        </p:nvSpPr>
        <p:spPr bwMode="auto">
          <a:xfrm>
            <a:off x="1332000" y="3996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204"/>
          <p:cNvSpPr>
            <a:spLocks noChangeShapeType="1"/>
          </p:cNvSpPr>
          <p:nvPr userDrawn="1"/>
        </p:nvSpPr>
        <p:spPr bwMode="auto">
          <a:xfrm>
            <a:off x="1332000" y="6552000"/>
            <a:ext cx="554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590550" y="2630488"/>
            <a:ext cx="7254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71mm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 userDrawn="1"/>
        </p:nvSpPr>
        <p:spPr bwMode="auto">
          <a:xfrm>
            <a:off x="590550" y="5220494"/>
            <a:ext cx="7254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71mm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 userDrawn="1"/>
        </p:nvSpPr>
        <p:spPr bwMode="auto">
          <a:xfrm>
            <a:off x="590550" y="7697788"/>
            <a:ext cx="725488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68mm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Text Box 56"/>
          <p:cNvSpPr txBox="1">
            <a:spLocks noChangeArrowheads="1"/>
          </p:cNvSpPr>
          <p:nvPr userDrawn="1"/>
        </p:nvSpPr>
        <p:spPr bwMode="auto">
          <a:xfrm>
            <a:off x="-360015" y="7513320"/>
            <a:ext cx="2085975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0" rIns="36000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〈</a:t>
            </a:r>
            <a:r>
              <a:rPr kumimoji="1" lang="ja-JP" altLang="en-US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中に折り込む面</a:t>
            </a:r>
            <a:r>
              <a:rPr kumimoji="1" lang="en-US" altLang="ja-JP" sz="11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〉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40" name="図 39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3508" y="4500414"/>
            <a:ext cx="501946" cy="155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 Box 109"/>
          <p:cNvSpPr txBox="1">
            <a:spLocks noChangeArrowheads="1"/>
          </p:cNvSpPr>
          <p:nvPr userDrawn="1"/>
        </p:nvSpPr>
        <p:spPr bwMode="auto">
          <a:xfrm>
            <a:off x="216049" y="3892550"/>
            <a:ext cx="10795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42" name="Text Box 109"/>
          <p:cNvSpPr txBox="1">
            <a:spLocks noChangeArrowheads="1"/>
          </p:cNvSpPr>
          <p:nvPr userDrawn="1"/>
        </p:nvSpPr>
        <p:spPr bwMode="auto">
          <a:xfrm>
            <a:off x="216049" y="6453365"/>
            <a:ext cx="10795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43" name="図 42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3508" y="1908126"/>
            <a:ext cx="501946" cy="155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図 43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3508" y="6980509"/>
            <a:ext cx="501946" cy="1552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図 34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170" y="125185"/>
            <a:ext cx="1855470" cy="918845"/>
          </a:xfrm>
          <a:prstGeom prst="rect">
            <a:avLst/>
          </a:prstGeom>
        </p:spPr>
      </p:pic>
      <p:sp>
        <p:nvSpPr>
          <p:cNvPr id="39" name="Text Box 104"/>
          <p:cNvSpPr txBox="1">
            <a:spLocks noChangeArrowheads="1"/>
          </p:cNvSpPr>
          <p:nvPr userDrawn="1"/>
        </p:nvSpPr>
        <p:spPr bwMode="auto">
          <a:xfrm>
            <a:off x="1936725" y="88900"/>
            <a:ext cx="3945091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左図の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上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開き】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巻三つ折り</a:t>
            </a:r>
            <a:endParaRPr kumimoji="1" lang="en-US" altLang="ja-JP" sz="1800" b="1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  <a:p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【</a:t>
            </a:r>
            <a:r>
              <a:rPr kumimoji="1" lang="ja-JP" altLang="en-US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裏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面</a:t>
            </a:r>
            <a:r>
              <a:rPr kumimoji="1" lang="ja-JP" altLang="ja-JP" sz="1800" b="1" kern="1200" smtClean="0">
                <a:solidFill>
                  <a:srgbClr val="FF0000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専用】</a:t>
            </a:r>
            <a:r>
              <a:rPr kumimoji="1" lang="ja-JP" altLang="ja-JP" sz="1800" b="1" kern="120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  <a:cs typeface="+mn-cs"/>
              </a:rPr>
              <a:t>テンプレートです</a:t>
            </a:r>
            <a:endParaRPr kumimoji="1" lang="ja-JP" altLang="ja-JP" sz="1800" kern="1200" smtClean="0">
              <a:solidFill>
                <a:schemeClr val="tx1"/>
              </a:solidFill>
              <a:latin typeface="ＭＳ ゴシック" pitchFamily="49" charset="-128"/>
              <a:ea typeface="ＭＳ ゴシック" pitchFamily="49" charset="-128"/>
              <a:cs typeface="+mn-cs"/>
            </a:endParaRPr>
          </a:p>
        </p:txBody>
      </p:sp>
      <p:pic>
        <p:nvPicPr>
          <p:cNvPr id="41" name="図 40" descr="巻3上開.tif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871190" y="230320"/>
            <a:ext cx="1046988" cy="4892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98573" rtl="0" eaLnBrk="0" fontAlgn="base" hangingPunct="0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66627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33253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99880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66506" algn="ctr" defTabSz="1399880" rtl="0" fontAlgn="base">
        <a:spcBef>
          <a:spcPct val="0"/>
        </a:spcBef>
        <a:spcAft>
          <a:spcPct val="0"/>
        </a:spcAft>
        <a:defRPr kumimoji="1" sz="6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23453" indent="-523453" algn="l" defTabSz="139857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  <a:cs typeface="+mn-cs"/>
        </a:defRPr>
      </a:lvl1pPr>
      <a:lvl2pPr marL="1136036" indent="-435940" algn="l" defTabSz="139857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48621" indent="-348427" algn="l" defTabSz="1398573" rtl="0" eaLnBrk="0" fontAlgn="base" hangingPunct="0">
        <a:spcBef>
          <a:spcPct val="20000"/>
        </a:spcBef>
        <a:spcAft>
          <a:spcPct val="0"/>
        </a:spcAft>
        <a:buChar char="•"/>
        <a:defRPr kumimoji="1" sz="3800">
          <a:solidFill>
            <a:schemeClr val="tx1"/>
          </a:solidFill>
          <a:latin typeface="+mn-lt"/>
          <a:ea typeface="+mn-ea"/>
        </a:defRPr>
      </a:lvl3pPr>
      <a:lvl4pPr marL="2450338" indent="-348427" algn="l" defTabSz="139857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150434" indent="-348427" algn="l" defTabSz="139857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61797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84602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551229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5017857" indent="-349970" algn="l" defTabSz="139988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6627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3325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880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66506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3313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99759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66384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3013" algn="l" defTabSz="933253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26</cp:revision>
  <dcterms:created xsi:type="dcterms:W3CDTF">2010-06-02T01:56:44Z</dcterms:created>
  <dcterms:modified xsi:type="dcterms:W3CDTF">2018-03-14T21:30:22Z</dcterms:modified>
</cp:coreProperties>
</file>