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440988" cy="8208963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353829" indent="1233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708891" indent="1233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063952" indent="1233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419014" indent="1233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1775308" algn="l" defTabSz="710123" rtl="0" eaLnBrk="1" latinLnBrk="0" hangingPunct="1"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130369" algn="l" defTabSz="710123" rtl="0" eaLnBrk="1" latinLnBrk="0" hangingPunct="1"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2485431" algn="l" defTabSz="710123" rtl="0" eaLnBrk="1" latinLnBrk="0" hangingPunct="1"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2840492" algn="l" defTabSz="710123" rtl="0" eaLnBrk="1" latinLnBrk="0" hangingPunct="1"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 snapToObjects="1">
      <p:cViewPr>
        <p:scale>
          <a:sx n="100" d="100"/>
          <a:sy n="100" d="100"/>
        </p:scale>
        <p:origin x="-1044" y="-72"/>
      </p:cViewPr>
      <p:guideLst>
        <p:guide orient="horz" pos="2586"/>
        <p:guide pos="328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82770" y="2549935"/>
            <a:ext cx="8875450" cy="1759866"/>
          </a:xfrm>
          <a:prstGeom prst="rect">
            <a:avLst/>
          </a:prstGeom>
        </p:spPr>
        <p:txBody>
          <a:bodyPr lIns="70997" tIns="35498" rIns="70997" bIns="35498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66760" y="4651787"/>
            <a:ext cx="7308691" cy="2098110"/>
          </a:xfrm>
          <a:prstGeom prst="rect">
            <a:avLst/>
          </a:prstGeom>
        </p:spPr>
        <p:txBody>
          <a:bodyPr lIns="70997" tIns="35498" rIns="70997" bIns="35498"/>
          <a:lstStyle>
            <a:lvl1pPr marL="0" indent="0" algn="ctr">
              <a:buNone/>
              <a:defRPr/>
            </a:lvl1pPr>
            <a:lvl2pPr marL="354982" indent="0" algn="ctr">
              <a:buNone/>
              <a:defRPr/>
            </a:lvl2pPr>
            <a:lvl3pPr marL="709964" indent="0" algn="ctr">
              <a:buNone/>
              <a:defRPr/>
            </a:lvl3pPr>
            <a:lvl4pPr marL="1064947" indent="0" algn="ctr">
              <a:buNone/>
              <a:defRPr/>
            </a:lvl4pPr>
            <a:lvl5pPr marL="1419928" indent="0" algn="ctr">
              <a:buNone/>
              <a:defRPr/>
            </a:lvl5pPr>
            <a:lvl6pPr marL="1774910" indent="0" algn="ctr">
              <a:buNone/>
              <a:defRPr/>
            </a:lvl6pPr>
            <a:lvl7pPr marL="2129892" indent="0" algn="ctr">
              <a:buNone/>
              <a:defRPr/>
            </a:lvl7pPr>
            <a:lvl8pPr marL="2484874" indent="0" algn="ctr">
              <a:buNone/>
              <a:defRPr/>
            </a:lvl8pPr>
            <a:lvl9pPr marL="2839857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328261"/>
            <a:ext cx="9396890" cy="1369200"/>
          </a:xfrm>
          <a:prstGeom prst="rect">
            <a:avLst/>
          </a:prstGeom>
        </p:spPr>
        <p:txBody>
          <a:bodyPr lIns="70997" tIns="35498" rIns="70997" bIns="35498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22661" y="1915883"/>
            <a:ext cx="9396890" cy="5416892"/>
          </a:xfrm>
          <a:prstGeom prst="rect">
            <a:avLst/>
          </a:prstGeom>
        </p:spPr>
        <p:txBody>
          <a:bodyPr vert="eaVert" lIns="70997" tIns="35498" rIns="70997" bIns="35498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571244" y="328259"/>
            <a:ext cx="2348307" cy="7004515"/>
          </a:xfrm>
          <a:prstGeom prst="rect">
            <a:avLst/>
          </a:prstGeom>
        </p:spPr>
        <p:txBody>
          <a:bodyPr vert="eaVert" lIns="70997" tIns="35498" rIns="70997" bIns="35498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22661" y="328259"/>
            <a:ext cx="6931351" cy="7004515"/>
          </a:xfrm>
          <a:prstGeom prst="rect">
            <a:avLst/>
          </a:prstGeom>
        </p:spPr>
        <p:txBody>
          <a:bodyPr vert="eaVert" lIns="70997" tIns="35498" rIns="70997" bIns="35498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328261"/>
            <a:ext cx="9396890" cy="1369200"/>
          </a:xfrm>
          <a:prstGeom prst="rect">
            <a:avLst/>
          </a:prstGeom>
        </p:spPr>
        <p:txBody>
          <a:bodyPr lIns="70997" tIns="35498" rIns="70997" bIns="35498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22661" y="1915883"/>
            <a:ext cx="9396890" cy="5416892"/>
          </a:xfrm>
          <a:prstGeom prst="rect">
            <a:avLst/>
          </a:prstGeom>
        </p:spPr>
        <p:txBody>
          <a:bodyPr lIns="70997" tIns="35498" rIns="70997" bIns="35498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24289" y="5274606"/>
            <a:ext cx="8875450" cy="1631309"/>
          </a:xfrm>
          <a:prstGeom prst="rect">
            <a:avLst/>
          </a:prstGeom>
        </p:spPr>
        <p:txBody>
          <a:bodyPr lIns="70997" tIns="35498" rIns="70997" bIns="35498" anchor="t"/>
          <a:lstStyle>
            <a:lvl1pPr algn="l">
              <a:defRPr sz="31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824289" y="3479794"/>
            <a:ext cx="8875450" cy="1794813"/>
          </a:xfrm>
          <a:prstGeom prst="rect">
            <a:avLst/>
          </a:prstGeom>
        </p:spPr>
        <p:txBody>
          <a:bodyPr lIns="70997" tIns="35498" rIns="70997" bIns="35498" anchor="b"/>
          <a:lstStyle>
            <a:lvl1pPr marL="0" indent="0">
              <a:buNone/>
              <a:defRPr sz="1600"/>
            </a:lvl1pPr>
            <a:lvl2pPr marL="354982" indent="0">
              <a:buNone/>
              <a:defRPr sz="1400"/>
            </a:lvl2pPr>
            <a:lvl3pPr marL="709964" indent="0">
              <a:buNone/>
              <a:defRPr sz="1200"/>
            </a:lvl3pPr>
            <a:lvl4pPr marL="1064947" indent="0">
              <a:buNone/>
              <a:defRPr sz="1100"/>
            </a:lvl4pPr>
            <a:lvl5pPr marL="1419928" indent="0">
              <a:buNone/>
              <a:defRPr sz="1100"/>
            </a:lvl5pPr>
            <a:lvl6pPr marL="1774910" indent="0">
              <a:buNone/>
              <a:defRPr sz="1100"/>
            </a:lvl6pPr>
            <a:lvl7pPr marL="2129892" indent="0">
              <a:buNone/>
              <a:defRPr sz="1100"/>
            </a:lvl7pPr>
            <a:lvl8pPr marL="2484874" indent="0">
              <a:buNone/>
              <a:defRPr sz="1100"/>
            </a:lvl8pPr>
            <a:lvl9pPr marL="2839857" indent="0">
              <a:buNone/>
              <a:defRPr sz="1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328261"/>
            <a:ext cx="9396890" cy="1369200"/>
          </a:xfrm>
          <a:prstGeom prst="rect">
            <a:avLst/>
          </a:prstGeom>
        </p:spPr>
        <p:txBody>
          <a:bodyPr lIns="70997" tIns="35498" rIns="70997" bIns="35498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22663" y="1915883"/>
            <a:ext cx="4639218" cy="5416892"/>
          </a:xfrm>
          <a:prstGeom prst="rect">
            <a:avLst/>
          </a:prstGeom>
        </p:spPr>
        <p:txBody>
          <a:bodyPr lIns="70997" tIns="35498" rIns="70997" bIns="35498"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279112" y="1915883"/>
            <a:ext cx="4640439" cy="5416892"/>
          </a:xfrm>
          <a:prstGeom prst="rect">
            <a:avLst/>
          </a:prstGeom>
        </p:spPr>
        <p:txBody>
          <a:bodyPr lIns="70997" tIns="35498" rIns="70997" bIns="35498"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328261"/>
            <a:ext cx="9396890" cy="1369200"/>
          </a:xfrm>
          <a:prstGeom prst="rect">
            <a:avLst/>
          </a:prstGeom>
        </p:spPr>
        <p:txBody>
          <a:bodyPr lIns="70997" tIns="35498" rIns="70997" bIns="35498"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22661" y="1837252"/>
            <a:ext cx="4612353" cy="766353"/>
          </a:xfrm>
          <a:prstGeom prst="rect">
            <a:avLst/>
          </a:prstGeom>
        </p:spPr>
        <p:txBody>
          <a:bodyPr lIns="70997" tIns="35498" rIns="70997" bIns="35498" anchor="b"/>
          <a:lstStyle>
            <a:lvl1pPr marL="0" indent="0">
              <a:buNone/>
              <a:defRPr sz="1900" b="1"/>
            </a:lvl1pPr>
            <a:lvl2pPr marL="354982" indent="0">
              <a:buNone/>
              <a:defRPr sz="1600" b="1"/>
            </a:lvl2pPr>
            <a:lvl3pPr marL="709964" indent="0">
              <a:buNone/>
              <a:defRPr sz="1400" b="1"/>
            </a:lvl3pPr>
            <a:lvl4pPr marL="1064947" indent="0">
              <a:buNone/>
              <a:defRPr sz="1200" b="1"/>
            </a:lvl4pPr>
            <a:lvl5pPr marL="1419928" indent="0">
              <a:buNone/>
              <a:defRPr sz="1200" b="1"/>
            </a:lvl5pPr>
            <a:lvl6pPr marL="1774910" indent="0">
              <a:buNone/>
              <a:defRPr sz="1200" b="1"/>
            </a:lvl6pPr>
            <a:lvl7pPr marL="2129892" indent="0">
              <a:buNone/>
              <a:defRPr sz="1200" b="1"/>
            </a:lvl7pPr>
            <a:lvl8pPr marL="2484874" indent="0">
              <a:buNone/>
              <a:defRPr sz="1200" b="1"/>
            </a:lvl8pPr>
            <a:lvl9pPr marL="2839857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22661" y="2603603"/>
            <a:ext cx="4612353" cy="4729172"/>
          </a:xfrm>
          <a:prstGeom prst="rect">
            <a:avLst/>
          </a:prstGeom>
        </p:spPr>
        <p:txBody>
          <a:bodyPr lIns="70997" tIns="35498" rIns="70997" bIns="35498"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303534" y="1837252"/>
            <a:ext cx="4616016" cy="766353"/>
          </a:xfrm>
          <a:prstGeom prst="rect">
            <a:avLst/>
          </a:prstGeom>
        </p:spPr>
        <p:txBody>
          <a:bodyPr lIns="70997" tIns="35498" rIns="70997" bIns="35498" anchor="b"/>
          <a:lstStyle>
            <a:lvl1pPr marL="0" indent="0">
              <a:buNone/>
              <a:defRPr sz="1900" b="1"/>
            </a:lvl1pPr>
            <a:lvl2pPr marL="354982" indent="0">
              <a:buNone/>
              <a:defRPr sz="1600" b="1"/>
            </a:lvl2pPr>
            <a:lvl3pPr marL="709964" indent="0">
              <a:buNone/>
              <a:defRPr sz="1400" b="1"/>
            </a:lvl3pPr>
            <a:lvl4pPr marL="1064947" indent="0">
              <a:buNone/>
              <a:defRPr sz="1200" b="1"/>
            </a:lvl4pPr>
            <a:lvl5pPr marL="1419928" indent="0">
              <a:buNone/>
              <a:defRPr sz="1200" b="1"/>
            </a:lvl5pPr>
            <a:lvl6pPr marL="1774910" indent="0">
              <a:buNone/>
              <a:defRPr sz="1200" b="1"/>
            </a:lvl6pPr>
            <a:lvl7pPr marL="2129892" indent="0">
              <a:buNone/>
              <a:defRPr sz="1200" b="1"/>
            </a:lvl7pPr>
            <a:lvl8pPr marL="2484874" indent="0">
              <a:buNone/>
              <a:defRPr sz="1200" b="1"/>
            </a:lvl8pPr>
            <a:lvl9pPr marL="2839857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303534" y="2603603"/>
            <a:ext cx="4616016" cy="4729172"/>
          </a:xfrm>
          <a:prstGeom prst="rect">
            <a:avLst/>
          </a:prstGeom>
        </p:spPr>
        <p:txBody>
          <a:bodyPr lIns="70997" tIns="35498" rIns="70997" bIns="35498"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328261"/>
            <a:ext cx="9396890" cy="1369200"/>
          </a:xfrm>
          <a:prstGeom prst="rect">
            <a:avLst/>
          </a:prstGeom>
        </p:spPr>
        <p:txBody>
          <a:bodyPr lIns="70997" tIns="35498" rIns="70997" bIns="35498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327012"/>
            <a:ext cx="3433925" cy="1390419"/>
          </a:xfrm>
          <a:prstGeom prst="rect">
            <a:avLst/>
          </a:prstGeom>
        </p:spPr>
        <p:txBody>
          <a:bodyPr lIns="70997" tIns="35498" rIns="70997" bIns="35498" anchor="b"/>
          <a:lstStyle>
            <a:lvl1pPr algn="l">
              <a:defRPr sz="16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082367" y="327011"/>
            <a:ext cx="5837184" cy="7005764"/>
          </a:xfrm>
          <a:prstGeom prst="rect">
            <a:avLst/>
          </a:prstGeom>
        </p:spPr>
        <p:txBody>
          <a:bodyPr lIns="70997" tIns="35498" rIns="70997" bIns="35498"/>
          <a:lstStyle>
            <a:lvl1pPr>
              <a:defRPr sz="25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522661" y="1717431"/>
            <a:ext cx="3433925" cy="5615345"/>
          </a:xfrm>
          <a:prstGeom prst="rect">
            <a:avLst/>
          </a:prstGeom>
        </p:spPr>
        <p:txBody>
          <a:bodyPr lIns="70997" tIns="35498" rIns="70997" bIns="35498"/>
          <a:lstStyle>
            <a:lvl1pPr marL="0" indent="0">
              <a:buNone/>
              <a:defRPr sz="1100"/>
            </a:lvl1pPr>
            <a:lvl2pPr marL="354982" indent="0">
              <a:buNone/>
              <a:defRPr sz="900"/>
            </a:lvl2pPr>
            <a:lvl3pPr marL="709964" indent="0">
              <a:buNone/>
              <a:defRPr sz="800"/>
            </a:lvl3pPr>
            <a:lvl4pPr marL="1064947" indent="0">
              <a:buNone/>
              <a:defRPr sz="700"/>
            </a:lvl4pPr>
            <a:lvl5pPr marL="1419928" indent="0">
              <a:buNone/>
              <a:defRPr sz="700"/>
            </a:lvl5pPr>
            <a:lvl6pPr marL="1774910" indent="0">
              <a:buNone/>
              <a:defRPr sz="700"/>
            </a:lvl6pPr>
            <a:lvl7pPr marL="2129892" indent="0">
              <a:buNone/>
              <a:defRPr sz="700"/>
            </a:lvl7pPr>
            <a:lvl8pPr marL="2484874" indent="0">
              <a:buNone/>
              <a:defRPr sz="700"/>
            </a:lvl8pPr>
            <a:lvl9pPr marL="2839857" indent="0">
              <a:buNone/>
              <a:defRPr sz="7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46678" y="5746399"/>
            <a:ext cx="6264593" cy="677737"/>
          </a:xfrm>
          <a:prstGeom prst="rect">
            <a:avLst/>
          </a:prstGeom>
        </p:spPr>
        <p:txBody>
          <a:bodyPr lIns="70997" tIns="35498" rIns="70997" bIns="35498" anchor="b"/>
          <a:lstStyle>
            <a:lvl1pPr algn="l">
              <a:defRPr sz="16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046678" y="733904"/>
            <a:ext cx="6264593" cy="4925128"/>
          </a:xfrm>
          <a:prstGeom prst="rect">
            <a:avLst/>
          </a:prstGeom>
        </p:spPr>
        <p:txBody>
          <a:bodyPr lIns="70997" tIns="35498" rIns="70997" bIns="35498"/>
          <a:lstStyle>
            <a:lvl1pPr marL="0" indent="0">
              <a:buNone/>
              <a:defRPr sz="2500"/>
            </a:lvl1pPr>
            <a:lvl2pPr marL="354982" indent="0">
              <a:buNone/>
              <a:defRPr sz="2200"/>
            </a:lvl2pPr>
            <a:lvl3pPr marL="709964" indent="0">
              <a:buNone/>
              <a:defRPr sz="1900"/>
            </a:lvl3pPr>
            <a:lvl4pPr marL="1064947" indent="0">
              <a:buNone/>
              <a:defRPr sz="1600"/>
            </a:lvl4pPr>
            <a:lvl5pPr marL="1419928" indent="0">
              <a:buNone/>
              <a:defRPr sz="1600"/>
            </a:lvl5pPr>
            <a:lvl6pPr marL="1774910" indent="0">
              <a:buNone/>
              <a:defRPr sz="1600"/>
            </a:lvl6pPr>
            <a:lvl7pPr marL="2129892" indent="0">
              <a:buNone/>
              <a:defRPr sz="1600"/>
            </a:lvl7pPr>
            <a:lvl8pPr marL="2484874" indent="0">
              <a:buNone/>
              <a:defRPr sz="1600"/>
            </a:lvl8pPr>
            <a:lvl9pPr marL="2839857" indent="0">
              <a:buNone/>
              <a:defRPr sz="16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046678" y="6424134"/>
            <a:ext cx="6264593" cy="963558"/>
          </a:xfrm>
          <a:prstGeom prst="rect">
            <a:avLst/>
          </a:prstGeom>
        </p:spPr>
        <p:txBody>
          <a:bodyPr lIns="70997" tIns="35498" rIns="70997" bIns="35498"/>
          <a:lstStyle>
            <a:lvl1pPr marL="0" indent="0">
              <a:buNone/>
              <a:defRPr sz="1100"/>
            </a:lvl1pPr>
            <a:lvl2pPr marL="354982" indent="0">
              <a:buNone/>
              <a:defRPr sz="900"/>
            </a:lvl2pPr>
            <a:lvl3pPr marL="709964" indent="0">
              <a:buNone/>
              <a:defRPr sz="800"/>
            </a:lvl3pPr>
            <a:lvl4pPr marL="1064947" indent="0">
              <a:buNone/>
              <a:defRPr sz="700"/>
            </a:lvl4pPr>
            <a:lvl5pPr marL="1419928" indent="0">
              <a:buNone/>
              <a:defRPr sz="700"/>
            </a:lvl5pPr>
            <a:lvl6pPr marL="1774910" indent="0">
              <a:buNone/>
              <a:defRPr sz="700"/>
            </a:lvl6pPr>
            <a:lvl7pPr marL="2129892" indent="0">
              <a:buNone/>
              <a:defRPr sz="700"/>
            </a:lvl7pPr>
            <a:lvl8pPr marL="2484874" indent="0">
              <a:buNone/>
              <a:defRPr sz="700"/>
            </a:lvl8pPr>
            <a:lvl9pPr marL="2839857" indent="0">
              <a:buNone/>
              <a:defRPr sz="7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tif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Line 1"/>
          <p:cNvSpPr>
            <a:spLocks noChangeShapeType="1"/>
          </p:cNvSpPr>
          <p:nvPr userDrawn="1"/>
        </p:nvSpPr>
        <p:spPr bwMode="auto">
          <a:xfrm>
            <a:off x="1079500" y="4104000"/>
            <a:ext cx="828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3" name="Line 44"/>
          <p:cNvSpPr>
            <a:spLocks noChangeShapeType="1"/>
          </p:cNvSpPr>
          <p:nvPr userDrawn="1"/>
        </p:nvSpPr>
        <p:spPr bwMode="auto">
          <a:xfrm>
            <a:off x="5220000" y="1260000"/>
            <a:ext cx="0" cy="5688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4" name="Line 44"/>
          <p:cNvSpPr>
            <a:spLocks noChangeShapeType="1"/>
          </p:cNvSpPr>
          <p:nvPr userDrawn="1"/>
        </p:nvSpPr>
        <p:spPr bwMode="auto">
          <a:xfrm>
            <a:off x="3888000" y="1079500"/>
            <a:ext cx="0" cy="6048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5" name="Line 44"/>
          <p:cNvSpPr>
            <a:spLocks noChangeShapeType="1"/>
          </p:cNvSpPr>
          <p:nvPr userDrawn="1"/>
        </p:nvSpPr>
        <p:spPr bwMode="auto">
          <a:xfrm>
            <a:off x="6444000" y="1079500"/>
            <a:ext cx="0" cy="6048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6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842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7" name="Line 6"/>
          <p:cNvSpPr>
            <a:spLocks noChangeShapeType="1"/>
          </p:cNvSpPr>
          <p:nvPr userDrawn="1"/>
        </p:nvSpPr>
        <p:spPr bwMode="auto">
          <a:xfrm>
            <a:off x="1331913" y="1008063"/>
            <a:ext cx="0" cy="619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8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619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9" name="Line 6"/>
          <p:cNvSpPr>
            <a:spLocks noChangeShapeType="1"/>
          </p:cNvSpPr>
          <p:nvPr userDrawn="1"/>
        </p:nvSpPr>
        <p:spPr bwMode="auto">
          <a:xfrm>
            <a:off x="9000000" y="1008063"/>
            <a:ext cx="0" cy="619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0" name="Line 7"/>
          <p:cNvSpPr>
            <a:spLocks noChangeShapeType="1"/>
          </p:cNvSpPr>
          <p:nvPr userDrawn="1"/>
        </p:nvSpPr>
        <p:spPr bwMode="auto">
          <a:xfrm>
            <a:off x="9108000" y="1008063"/>
            <a:ext cx="0" cy="619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1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842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2" name="Line 1"/>
          <p:cNvSpPr>
            <a:spLocks noChangeShapeType="1"/>
          </p:cNvSpPr>
          <p:nvPr userDrawn="1"/>
        </p:nvSpPr>
        <p:spPr bwMode="auto">
          <a:xfrm>
            <a:off x="1008063" y="6876000"/>
            <a:ext cx="842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3" name="Line 1"/>
          <p:cNvSpPr>
            <a:spLocks noChangeShapeType="1"/>
          </p:cNvSpPr>
          <p:nvPr userDrawn="1"/>
        </p:nvSpPr>
        <p:spPr bwMode="auto">
          <a:xfrm>
            <a:off x="1008063" y="6768000"/>
            <a:ext cx="842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4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7776000" cy="5544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5" name="Rectangle 186"/>
          <p:cNvSpPr>
            <a:spLocks noChangeArrowheads="1"/>
          </p:cNvSpPr>
          <p:nvPr userDrawn="1"/>
        </p:nvSpPr>
        <p:spPr bwMode="auto">
          <a:xfrm>
            <a:off x="1439863" y="1439863"/>
            <a:ext cx="7560000" cy="5328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6" name="Line 203"/>
          <p:cNvSpPr>
            <a:spLocks noChangeShapeType="1"/>
          </p:cNvSpPr>
          <p:nvPr userDrawn="1"/>
        </p:nvSpPr>
        <p:spPr bwMode="auto">
          <a:xfrm>
            <a:off x="6444000" y="1331913"/>
            <a:ext cx="0" cy="5544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7" name="Line 204"/>
          <p:cNvSpPr>
            <a:spLocks noChangeShapeType="1"/>
          </p:cNvSpPr>
          <p:nvPr userDrawn="1"/>
        </p:nvSpPr>
        <p:spPr bwMode="auto">
          <a:xfrm>
            <a:off x="3888000" y="1331913"/>
            <a:ext cx="0" cy="5544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8" name="Text Box 74"/>
          <p:cNvSpPr txBox="1">
            <a:spLocks noChangeArrowheads="1"/>
          </p:cNvSpPr>
          <p:nvPr userDrawn="1"/>
        </p:nvSpPr>
        <p:spPr bwMode="auto">
          <a:xfrm>
            <a:off x="3351444" y="90011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49" name="Text Box 75"/>
          <p:cNvSpPr txBox="1">
            <a:spLocks noChangeArrowheads="1"/>
          </p:cNvSpPr>
          <p:nvPr userDrawn="1"/>
        </p:nvSpPr>
        <p:spPr bwMode="auto">
          <a:xfrm>
            <a:off x="5901200" y="90011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50" name="AutoShape 99"/>
          <p:cNvSpPr>
            <a:spLocks noChangeArrowheads="1"/>
          </p:cNvSpPr>
          <p:nvPr userDrawn="1"/>
        </p:nvSpPr>
        <p:spPr bwMode="auto">
          <a:xfrm>
            <a:off x="9342875" y="2484264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1" name="AutoShape 100"/>
          <p:cNvSpPr>
            <a:spLocks noChangeArrowheads="1"/>
          </p:cNvSpPr>
          <p:nvPr userDrawn="1"/>
        </p:nvSpPr>
        <p:spPr bwMode="auto">
          <a:xfrm>
            <a:off x="9306842" y="1692102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5" name="Text Box 74"/>
          <p:cNvSpPr txBox="1">
            <a:spLocks noChangeArrowheads="1"/>
          </p:cNvSpPr>
          <p:nvPr userDrawn="1"/>
        </p:nvSpPr>
        <p:spPr bwMode="auto">
          <a:xfrm>
            <a:off x="2056317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68mm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6" name="Text Box 74"/>
          <p:cNvSpPr txBox="1">
            <a:spLocks noChangeArrowheads="1"/>
          </p:cNvSpPr>
          <p:nvPr userDrawn="1"/>
        </p:nvSpPr>
        <p:spPr bwMode="auto">
          <a:xfrm>
            <a:off x="4626322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71mm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7" name="Text Box 74"/>
          <p:cNvSpPr txBox="1">
            <a:spLocks noChangeArrowheads="1"/>
          </p:cNvSpPr>
          <p:nvPr userDrawn="1"/>
        </p:nvSpPr>
        <p:spPr bwMode="auto">
          <a:xfrm>
            <a:off x="7218610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1200" smtClean="0">
                <a:latin typeface="Arial Black" pitchFamily="34" charset="0"/>
              </a:rPr>
              <a:t>表紙　</a:t>
            </a:r>
            <a:r>
              <a:rPr lang="en-US" altLang="ja-JP" sz="1200" smtClean="0">
                <a:latin typeface="Arial Black" pitchFamily="34" charset="0"/>
              </a:rPr>
              <a:t>71mm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8" name="Text Box 74"/>
          <p:cNvSpPr txBox="1">
            <a:spLocks noChangeArrowheads="1"/>
          </p:cNvSpPr>
          <p:nvPr userDrawn="1"/>
        </p:nvSpPr>
        <p:spPr bwMode="auto">
          <a:xfrm>
            <a:off x="1962026" y="863600"/>
            <a:ext cx="13684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100" b="1">
                <a:solidFill>
                  <a:srgbClr val="FF0000"/>
                </a:solidFill>
                <a:latin typeface="+mn-lt"/>
              </a:rPr>
              <a:t>〈</a:t>
            </a:r>
            <a:r>
              <a:rPr lang="ja-JP" altLang="en-US" sz="1100" b="1">
                <a:solidFill>
                  <a:srgbClr val="FF0000"/>
                </a:solidFill>
                <a:latin typeface="+mn-lt"/>
              </a:rPr>
              <a:t>中に折り込む面</a:t>
            </a:r>
            <a:r>
              <a:rPr lang="en-US" altLang="ja-JP" sz="1100" b="1">
                <a:solidFill>
                  <a:srgbClr val="FF0000"/>
                </a:solidFill>
                <a:latin typeface="+mn-lt"/>
              </a:rPr>
              <a:t>〉</a:t>
            </a:r>
            <a:endParaRPr lang="ja-JP" altLang="en-US" sz="1100" b="1">
              <a:solidFill>
                <a:srgbClr val="FF0000"/>
              </a:solidFill>
              <a:latin typeface="+mn-lt"/>
            </a:endParaRPr>
          </a:p>
        </p:txBody>
      </p:sp>
      <p:sp>
        <p:nvSpPr>
          <p:cNvPr id="59" name="Text Box 155"/>
          <p:cNvSpPr txBox="1">
            <a:spLocks noChangeArrowheads="1"/>
          </p:cNvSpPr>
          <p:nvPr userDrawn="1"/>
        </p:nvSpPr>
        <p:spPr bwMode="auto">
          <a:xfrm>
            <a:off x="1439863" y="7380734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pic>
        <p:nvPicPr>
          <p:cNvPr id="31" name="図 30"/>
          <p:cNvPicPr/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9732" y="125730"/>
            <a:ext cx="1855470" cy="918845"/>
          </a:xfrm>
          <a:prstGeom prst="rect">
            <a:avLst/>
          </a:prstGeom>
        </p:spPr>
      </p:pic>
      <p:sp>
        <p:nvSpPr>
          <p:cNvPr id="54" name="Text Box 104"/>
          <p:cNvSpPr txBox="1">
            <a:spLocks noChangeArrowheads="1"/>
          </p:cNvSpPr>
          <p:nvPr userDrawn="1"/>
        </p:nvSpPr>
        <p:spPr bwMode="auto">
          <a:xfrm>
            <a:off x="1281477" y="99644"/>
            <a:ext cx="7633493" cy="670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左図の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【左開き】</a:t>
            </a:r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巻三つ折り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【表面専用】</a:t>
            </a:r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テンプレートです</a:t>
            </a:r>
            <a:endParaRPr kumimoji="1" lang="ja-JP" altLang="ja-JP" sz="1800" kern="1200" smtClean="0">
              <a:solidFill>
                <a:schemeClr val="tx1"/>
              </a:solidFill>
              <a:latin typeface="ＭＳ ゴシック" pitchFamily="49" charset="-128"/>
              <a:ea typeface="ＭＳ ゴシック" pitchFamily="49" charset="-128"/>
              <a:cs typeface="+mn-cs"/>
            </a:endParaRPr>
          </a:p>
          <a:p>
            <a:pPr algn="just" defTabSz="934829">
              <a:defRPr/>
            </a:pPr>
            <a:r>
              <a:rPr lang="ja-JP" altLang="en-US" sz="800" smtClean="0">
                <a:latin typeface="Arial" charset="0"/>
              </a:rPr>
              <a:t>●</a:t>
            </a:r>
            <a:r>
              <a:rPr lang="ja-JP" altLang="en-US" sz="800">
                <a:latin typeface="Arial" charset="0"/>
              </a:rPr>
              <a:t>展開サイズ　</a:t>
            </a:r>
            <a:r>
              <a:rPr lang="en-US" altLang="ja-JP" sz="800" smtClean="0">
                <a:latin typeface="Arial" charset="0"/>
              </a:rPr>
              <a:t>210×148mm</a:t>
            </a:r>
            <a:endParaRPr lang="en-US" altLang="ja-JP" sz="800">
              <a:latin typeface="Arial" charset="0"/>
            </a:endParaRPr>
          </a:p>
          <a:p>
            <a:pPr algn="just" defTabSz="934829">
              <a:defRPr/>
            </a:pPr>
            <a:r>
              <a:rPr lang="ja-JP" altLang="en-US" sz="800">
                <a:latin typeface="Arial" charset="0"/>
              </a:rPr>
              <a:t>●仕上がりサイズ　</a:t>
            </a:r>
            <a:r>
              <a:rPr lang="en-US" altLang="ja-JP" sz="800" smtClean="0">
                <a:latin typeface="Arial" charset="0"/>
              </a:rPr>
              <a:t>71×148mm</a:t>
            </a:r>
            <a:endParaRPr lang="ja-JP" altLang="en-US" sz="800">
              <a:latin typeface="Arial" charset="0"/>
            </a:endParaRPr>
          </a:p>
        </p:txBody>
      </p:sp>
      <p:pic>
        <p:nvPicPr>
          <p:cNvPr id="60" name="図 59" descr="巻3左開.tif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788607" y="49837"/>
            <a:ext cx="438912" cy="9829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63952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63952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063952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063952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063952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354982" algn="ctr" defTabSz="1064947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709964" algn="ctr" defTabSz="1064947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064947" algn="ctr" defTabSz="1064947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419928" algn="ctr" defTabSz="1064947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98212" indent="-398212" algn="l" defTabSz="1063952" rtl="0" eaLnBrk="0" fontAlgn="base" hangingPunct="0">
        <a:spcBef>
          <a:spcPct val="20000"/>
        </a:spcBef>
        <a:spcAft>
          <a:spcPct val="0"/>
        </a:spcAft>
        <a:buChar char="•"/>
        <a:defRPr kumimoji="1" sz="3700">
          <a:solidFill>
            <a:schemeClr val="tx1"/>
          </a:solidFill>
          <a:latin typeface="+mn-lt"/>
          <a:ea typeface="+mn-ea"/>
          <a:cs typeface="+mn-cs"/>
        </a:defRPr>
      </a:lvl1pPr>
      <a:lvl2pPr marL="864230" indent="-331638" algn="l" defTabSz="1063952" rtl="0" eaLnBrk="0" fontAlgn="base" hangingPunct="0">
        <a:spcBef>
          <a:spcPct val="20000"/>
        </a:spcBef>
        <a:spcAft>
          <a:spcPct val="0"/>
        </a:spcAft>
        <a:buChar char="–"/>
        <a:defRPr kumimoji="1" sz="3300">
          <a:solidFill>
            <a:schemeClr val="tx1"/>
          </a:solidFill>
          <a:latin typeface="+mn-lt"/>
          <a:ea typeface="+mn-ea"/>
        </a:defRPr>
      </a:lvl2pPr>
      <a:lvl3pPr marL="1330248" indent="-265064" algn="l" defTabSz="1063952" rtl="0" eaLnBrk="0" fontAlgn="base" hangingPunct="0">
        <a:spcBef>
          <a:spcPct val="20000"/>
        </a:spcBef>
        <a:spcAft>
          <a:spcPct val="0"/>
        </a:spcAft>
        <a:buChar char="•"/>
        <a:defRPr kumimoji="1" sz="2900">
          <a:solidFill>
            <a:schemeClr val="tx1"/>
          </a:solidFill>
          <a:latin typeface="+mn-lt"/>
          <a:ea typeface="+mn-ea"/>
        </a:defRPr>
      </a:lvl3pPr>
      <a:lvl4pPr marL="1864073" indent="-265064" algn="l" defTabSz="1063952" rtl="0" eaLnBrk="0" fontAlgn="base" hangingPunct="0">
        <a:spcBef>
          <a:spcPct val="20000"/>
        </a:spcBef>
        <a:spcAft>
          <a:spcPct val="0"/>
        </a:spcAft>
        <a:buChar char="–"/>
        <a:defRPr kumimoji="1" sz="2300">
          <a:solidFill>
            <a:schemeClr val="tx1"/>
          </a:solidFill>
          <a:latin typeface="+mn-lt"/>
          <a:ea typeface="+mn-ea"/>
        </a:defRPr>
      </a:lvl4pPr>
      <a:lvl5pPr marL="2396665" indent="-265064" algn="l" defTabSz="1063952" rtl="0" eaLnBrk="0" fontAlgn="base" hangingPunct="0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5pPr>
      <a:lvl6pPr marL="2752344" indent="-266236" algn="l" defTabSz="1064947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6pPr>
      <a:lvl7pPr marL="3107326" indent="-266236" algn="l" defTabSz="1064947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7pPr>
      <a:lvl8pPr marL="3462308" indent="-266236" algn="l" defTabSz="1064947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8pPr>
      <a:lvl9pPr marL="3817290" indent="-266236" algn="l" defTabSz="1064947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709964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4982" algn="l" defTabSz="709964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09964" algn="l" defTabSz="709964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4947" algn="l" defTabSz="709964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19928" algn="l" defTabSz="709964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74910" algn="l" defTabSz="709964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29892" algn="l" defTabSz="709964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4874" algn="l" defTabSz="709964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9857" algn="l" defTabSz="709964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matsuo-print.com</cp:lastModifiedBy>
  <cp:revision>19</cp:revision>
  <dcterms:created xsi:type="dcterms:W3CDTF">2010-06-02T01:56:44Z</dcterms:created>
  <dcterms:modified xsi:type="dcterms:W3CDTF">2018-03-14T21:08:55Z</dcterms:modified>
</cp:coreProperties>
</file>