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1044" y="-72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3996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6552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6552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3996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46352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601320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32242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719822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68mm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2632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205214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　</a:t>
            </a: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7092702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54" name="図 53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32" y="125730"/>
            <a:ext cx="1855470" cy="918845"/>
          </a:xfrm>
          <a:prstGeom prst="rect">
            <a:avLst/>
          </a:prstGeom>
        </p:spPr>
      </p:pic>
      <p:sp>
        <p:nvSpPr>
          <p:cNvPr id="60" name="Text Box 104"/>
          <p:cNvSpPr txBox="1">
            <a:spLocks noChangeArrowheads="1"/>
          </p:cNvSpPr>
          <p:nvPr userDrawn="1"/>
        </p:nvSpPr>
        <p:spPr bwMode="auto">
          <a:xfrm>
            <a:off x="1281477" y="99644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210×148mm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71×148mm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1" name="図 60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88607" y="49837"/>
            <a:ext cx="438912" cy="982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21</cp:revision>
  <dcterms:created xsi:type="dcterms:W3CDTF">2010-06-02T01:56:44Z</dcterms:created>
  <dcterms:modified xsi:type="dcterms:W3CDTF">2018-03-14T21:16:17Z</dcterms:modified>
</cp:coreProperties>
</file>