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1044" y="-72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3888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6444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6444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3888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351444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5901200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4287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205631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68mm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2632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721861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表紙裏</a:t>
            </a:r>
            <a:r>
              <a:rPr lang="ja-JP" altLang="en-US" sz="1200" smtClean="0">
                <a:latin typeface="Arial Black" pitchFamily="34" charset="0"/>
              </a:rPr>
              <a:t>　</a:t>
            </a: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1962026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1" name="図 3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32" y="125730"/>
            <a:ext cx="1855470" cy="918845"/>
          </a:xfrm>
          <a:prstGeom prst="rect">
            <a:avLst/>
          </a:prstGeom>
        </p:spPr>
      </p:pic>
      <p:sp>
        <p:nvSpPr>
          <p:cNvPr id="54" name="Text Box 104"/>
          <p:cNvSpPr txBox="1">
            <a:spLocks noChangeArrowheads="1"/>
          </p:cNvSpPr>
          <p:nvPr userDrawn="1"/>
        </p:nvSpPr>
        <p:spPr bwMode="auto">
          <a:xfrm>
            <a:off x="1281477" y="99644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210×148mm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71×148mm</a:t>
            </a:r>
            <a:endParaRPr lang="ja-JP" altLang="en-US" sz="800">
              <a:latin typeface="Arial" charset="0"/>
            </a:endParaRPr>
          </a:p>
        </p:txBody>
      </p:sp>
      <p:pic>
        <p:nvPicPr>
          <p:cNvPr id="30" name="図 29" descr="巻3右開.ti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02854" y="59446"/>
            <a:ext cx="457200" cy="9921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2018-03-14T21:20:36Z</dcterms:modified>
</cp:coreProperties>
</file>