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1044098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2418" y="-72"/>
      </p:cViewPr>
      <p:guideLst>
        <p:guide orient="horz" pos="3289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2" y="3243268"/>
            <a:ext cx="6978099" cy="2238374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5916613"/>
            <a:ext cx="5746274" cy="266858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466627" indent="0" algn="ctr">
              <a:buNone/>
              <a:defRPr/>
            </a:lvl2pPr>
            <a:lvl3pPr marL="933253" indent="0" algn="ctr">
              <a:buNone/>
              <a:defRPr/>
            </a:lvl3pPr>
            <a:lvl4pPr marL="1399880" indent="0" algn="ctr">
              <a:buNone/>
              <a:defRPr/>
            </a:lvl4pPr>
            <a:lvl5pPr marL="1866506" indent="0" algn="ctr">
              <a:buNone/>
              <a:defRPr/>
            </a:lvl5pPr>
            <a:lvl6pPr marL="2333133" indent="0" algn="ctr">
              <a:buNone/>
              <a:defRPr/>
            </a:lvl6pPr>
            <a:lvl7pPr marL="2799759" indent="0" algn="ctr">
              <a:buNone/>
              <a:defRPr/>
            </a:lvl7pPr>
            <a:lvl8pPr marL="3266384" indent="0" algn="ctr">
              <a:buNone/>
              <a:defRPr/>
            </a:lvl8pPr>
            <a:lvl9pPr marL="373301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417516"/>
            <a:ext cx="1846297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417516"/>
            <a:ext cx="5449599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6" y="6708776"/>
            <a:ext cx="6978099" cy="2074864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6" y="4425953"/>
            <a:ext cx="6978099" cy="22828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000"/>
            </a:lvl1pPr>
            <a:lvl2pPr marL="466627" indent="0">
              <a:buNone/>
              <a:defRPr sz="1900"/>
            </a:lvl2pPr>
            <a:lvl3pPr marL="933253" indent="0">
              <a:buNone/>
              <a:defRPr sz="1600"/>
            </a:lvl3pPr>
            <a:lvl4pPr marL="1399880" indent="0">
              <a:buNone/>
              <a:defRPr sz="1400"/>
            </a:lvl4pPr>
            <a:lvl5pPr marL="1866506" indent="0">
              <a:buNone/>
              <a:defRPr sz="1400"/>
            </a:lvl5pPr>
            <a:lvl6pPr marL="2333133" indent="0">
              <a:buNone/>
              <a:defRPr sz="1400"/>
            </a:lvl6pPr>
            <a:lvl7pPr marL="2799759" indent="0">
              <a:buNone/>
              <a:defRPr sz="1400"/>
            </a:lvl7pPr>
            <a:lvl8pPr marL="3266384" indent="0">
              <a:buNone/>
              <a:defRPr sz="1400"/>
            </a:lvl8pPr>
            <a:lvl9pPr marL="3733013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2436814"/>
            <a:ext cx="364746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2436814"/>
            <a:ext cx="364842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2336802"/>
            <a:ext cx="3626346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3311525"/>
            <a:ext cx="3626346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2" y="2336802"/>
            <a:ext cx="3629225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2" y="3311525"/>
            <a:ext cx="3629225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415929"/>
            <a:ext cx="2699837" cy="1768476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415926"/>
            <a:ext cx="4589338" cy="891063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2184405"/>
            <a:ext cx="2699837" cy="7142163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51" y="7308851"/>
            <a:ext cx="4925378" cy="862014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51" y="933454"/>
            <a:ext cx="4925378" cy="626427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3300"/>
            </a:lvl1pPr>
            <a:lvl2pPr marL="466627" indent="0">
              <a:buNone/>
              <a:defRPr sz="2900"/>
            </a:lvl2pPr>
            <a:lvl3pPr marL="933253" indent="0">
              <a:buNone/>
              <a:defRPr sz="2500"/>
            </a:lvl3pPr>
            <a:lvl4pPr marL="1399880" indent="0">
              <a:buNone/>
              <a:defRPr sz="2000"/>
            </a:lvl4pPr>
            <a:lvl5pPr marL="1866506" indent="0">
              <a:buNone/>
              <a:defRPr sz="2000"/>
            </a:lvl5pPr>
            <a:lvl6pPr marL="2333133" indent="0">
              <a:buNone/>
              <a:defRPr sz="2000"/>
            </a:lvl6pPr>
            <a:lvl7pPr marL="2799759" indent="0">
              <a:buNone/>
              <a:defRPr sz="2000"/>
            </a:lvl7pPr>
            <a:lvl8pPr marL="3266384" indent="0">
              <a:buNone/>
              <a:defRPr sz="2000"/>
            </a:lvl8pPr>
            <a:lvl9pPr marL="3733013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51" y="8170863"/>
            <a:ext cx="4925378" cy="12255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1"/>
          <p:cNvSpPr>
            <a:spLocks noChangeShapeType="1"/>
          </p:cNvSpPr>
          <p:nvPr userDrawn="1"/>
        </p:nvSpPr>
        <p:spPr bwMode="auto">
          <a:xfrm>
            <a:off x="1079499" y="6552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79499" y="3996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522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4000" y="1080000"/>
            <a:ext cx="0" cy="82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910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900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777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756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0814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2746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961278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Line 204"/>
          <p:cNvSpPr>
            <a:spLocks noChangeShapeType="1"/>
          </p:cNvSpPr>
          <p:nvPr userDrawn="1"/>
        </p:nvSpPr>
        <p:spPr bwMode="auto">
          <a:xfrm>
            <a:off x="1332000" y="3996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204"/>
          <p:cNvSpPr>
            <a:spLocks noChangeShapeType="1"/>
          </p:cNvSpPr>
          <p:nvPr userDrawn="1"/>
        </p:nvSpPr>
        <p:spPr bwMode="auto">
          <a:xfrm>
            <a:off x="1332000" y="6552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90550" y="2630488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 userDrawn="1"/>
        </p:nvSpPr>
        <p:spPr bwMode="auto">
          <a:xfrm>
            <a:off x="590550" y="5220494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590550" y="7697788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68mm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56"/>
          <p:cNvSpPr txBox="1">
            <a:spLocks noChangeArrowheads="1"/>
          </p:cNvSpPr>
          <p:nvPr userDrawn="1"/>
        </p:nvSpPr>
        <p:spPr bwMode="auto">
          <a:xfrm>
            <a:off x="-360015" y="7513320"/>
            <a:ext cx="2085975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9" name="図 38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3508" y="1908126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図 39"/>
          <p:cNvPicPr/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53508" y="4500414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図 40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3508" y="7020694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109"/>
          <p:cNvSpPr txBox="1">
            <a:spLocks noChangeArrowheads="1"/>
          </p:cNvSpPr>
          <p:nvPr userDrawn="1"/>
        </p:nvSpPr>
        <p:spPr bwMode="auto">
          <a:xfrm>
            <a:off x="216049" y="3892550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2" name="Text Box 109"/>
          <p:cNvSpPr txBox="1">
            <a:spLocks noChangeArrowheads="1"/>
          </p:cNvSpPr>
          <p:nvPr userDrawn="1"/>
        </p:nvSpPr>
        <p:spPr bwMode="auto">
          <a:xfrm>
            <a:off x="216049" y="6453365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5" name="図 34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170" y="125185"/>
            <a:ext cx="1855470" cy="918845"/>
          </a:xfrm>
          <a:prstGeom prst="rect">
            <a:avLst/>
          </a:prstGeom>
        </p:spPr>
      </p:pic>
      <p:sp>
        <p:nvSpPr>
          <p:cNvPr id="43" name="Text Box 104"/>
          <p:cNvSpPr txBox="1">
            <a:spLocks noChangeArrowheads="1"/>
          </p:cNvSpPr>
          <p:nvPr userDrawn="1"/>
        </p:nvSpPr>
        <p:spPr bwMode="auto">
          <a:xfrm>
            <a:off x="1936725" y="88900"/>
            <a:ext cx="3945091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endParaRPr kumimoji="1" lang="en-US" altLang="ja-JP" sz="1800" b="1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【表面専用】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pic>
        <p:nvPicPr>
          <p:cNvPr id="44" name="図 43" descr="巻3上開.t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871190" y="230320"/>
            <a:ext cx="1046988" cy="4892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66627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33253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99880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66506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23453" indent="-523453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+mn-cs"/>
        </a:defRPr>
      </a:lvl1pPr>
      <a:lvl2pPr marL="1136036" indent="-435940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48621" indent="-348427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</a:defRPr>
      </a:lvl3pPr>
      <a:lvl4pPr marL="2450338" indent="-348427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50434" indent="-348427" algn="l" defTabSz="139857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61797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84602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51229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501785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627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325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506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13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759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6384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301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25</cp:revision>
  <dcterms:created xsi:type="dcterms:W3CDTF">2010-06-02T01:56:44Z</dcterms:created>
  <dcterms:modified xsi:type="dcterms:W3CDTF">2018-03-14T21:31:37Z</dcterms:modified>
</cp:coreProperties>
</file>