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440988" cy="8208963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353829" indent="1233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708891" indent="1233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063952" indent="1233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419014" indent="1233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1775308" algn="l" defTabSz="710123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130369" algn="l" defTabSz="710123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2485431" algn="l" defTabSz="710123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2840492" algn="l" defTabSz="710123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86">
          <p15:clr>
            <a:srgbClr val="A4A3A4"/>
          </p15:clr>
        </p15:guide>
        <p15:guide id="2" pos="32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96" d="100"/>
          <a:sy n="96" d="100"/>
        </p:scale>
        <p:origin x="1644" y="84"/>
      </p:cViewPr>
      <p:guideLst>
        <p:guide orient="horz" pos="2586"/>
        <p:guide pos="328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2770" y="2549935"/>
            <a:ext cx="8875450" cy="1759866"/>
          </a:xfrm>
          <a:prstGeom prst="rect">
            <a:avLst/>
          </a:prstGeom>
        </p:spPr>
        <p:txBody>
          <a:bodyPr lIns="70997" tIns="35498" rIns="70997" bIns="35498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66760" y="4651787"/>
            <a:ext cx="7308691" cy="2098110"/>
          </a:xfrm>
          <a:prstGeom prst="rect">
            <a:avLst/>
          </a:prstGeom>
        </p:spPr>
        <p:txBody>
          <a:bodyPr lIns="70997" tIns="35498" rIns="70997" bIns="35498"/>
          <a:lstStyle>
            <a:lvl1pPr marL="0" indent="0" algn="ctr">
              <a:buNone/>
              <a:defRPr/>
            </a:lvl1pPr>
            <a:lvl2pPr marL="354982" indent="0" algn="ctr">
              <a:buNone/>
              <a:defRPr/>
            </a:lvl2pPr>
            <a:lvl3pPr marL="709964" indent="0" algn="ctr">
              <a:buNone/>
              <a:defRPr/>
            </a:lvl3pPr>
            <a:lvl4pPr marL="1064947" indent="0" algn="ctr">
              <a:buNone/>
              <a:defRPr/>
            </a:lvl4pPr>
            <a:lvl5pPr marL="1419928" indent="0" algn="ctr">
              <a:buNone/>
              <a:defRPr/>
            </a:lvl5pPr>
            <a:lvl6pPr marL="1774910" indent="0" algn="ctr">
              <a:buNone/>
              <a:defRPr/>
            </a:lvl6pPr>
            <a:lvl7pPr marL="2129892" indent="0" algn="ctr">
              <a:buNone/>
              <a:defRPr/>
            </a:lvl7pPr>
            <a:lvl8pPr marL="2484874" indent="0" algn="ctr">
              <a:buNone/>
              <a:defRPr/>
            </a:lvl8pPr>
            <a:lvl9pPr marL="2839857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8261"/>
            <a:ext cx="9396890" cy="1369200"/>
          </a:xfrm>
          <a:prstGeom prst="rect">
            <a:avLst/>
          </a:prstGeom>
        </p:spPr>
        <p:txBody>
          <a:bodyPr lIns="70997" tIns="35498" rIns="70997" bIns="35498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22661" y="1915883"/>
            <a:ext cx="9396890" cy="5416892"/>
          </a:xfrm>
          <a:prstGeom prst="rect">
            <a:avLst/>
          </a:prstGeom>
        </p:spPr>
        <p:txBody>
          <a:bodyPr vert="eaVert" lIns="70997" tIns="35498" rIns="70997" bIns="35498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71244" y="328259"/>
            <a:ext cx="2348307" cy="7004515"/>
          </a:xfrm>
          <a:prstGeom prst="rect">
            <a:avLst/>
          </a:prstGeom>
        </p:spPr>
        <p:txBody>
          <a:bodyPr vert="eaVert" lIns="70997" tIns="35498" rIns="70997" bIns="35498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22661" y="328259"/>
            <a:ext cx="6931351" cy="7004515"/>
          </a:xfrm>
          <a:prstGeom prst="rect">
            <a:avLst/>
          </a:prstGeom>
        </p:spPr>
        <p:txBody>
          <a:bodyPr vert="eaVert" lIns="70997" tIns="35498" rIns="70997" bIns="35498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8261"/>
            <a:ext cx="9396890" cy="1369200"/>
          </a:xfrm>
          <a:prstGeom prst="rect">
            <a:avLst/>
          </a:prstGeom>
        </p:spPr>
        <p:txBody>
          <a:bodyPr lIns="70997" tIns="35498" rIns="70997" bIns="35498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22661" y="1915883"/>
            <a:ext cx="9396890" cy="5416892"/>
          </a:xfrm>
          <a:prstGeom prst="rect">
            <a:avLst/>
          </a:prstGeom>
        </p:spPr>
        <p:txBody>
          <a:bodyPr lIns="70997" tIns="35498" rIns="70997" bIns="35498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4289" y="5274606"/>
            <a:ext cx="8875450" cy="1631309"/>
          </a:xfrm>
          <a:prstGeom prst="rect">
            <a:avLst/>
          </a:prstGeom>
        </p:spPr>
        <p:txBody>
          <a:bodyPr lIns="70997" tIns="35498" rIns="70997" bIns="35498" anchor="t"/>
          <a:lstStyle>
            <a:lvl1pPr algn="l">
              <a:defRPr sz="31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24289" y="3479794"/>
            <a:ext cx="8875450" cy="1794813"/>
          </a:xfrm>
          <a:prstGeom prst="rect">
            <a:avLst/>
          </a:prstGeom>
        </p:spPr>
        <p:txBody>
          <a:bodyPr lIns="70997" tIns="35498" rIns="70997" bIns="35498" anchor="b"/>
          <a:lstStyle>
            <a:lvl1pPr marL="0" indent="0">
              <a:buNone/>
              <a:defRPr sz="1600"/>
            </a:lvl1pPr>
            <a:lvl2pPr marL="354982" indent="0">
              <a:buNone/>
              <a:defRPr sz="1400"/>
            </a:lvl2pPr>
            <a:lvl3pPr marL="709964" indent="0">
              <a:buNone/>
              <a:defRPr sz="1200"/>
            </a:lvl3pPr>
            <a:lvl4pPr marL="1064947" indent="0">
              <a:buNone/>
              <a:defRPr sz="1100"/>
            </a:lvl4pPr>
            <a:lvl5pPr marL="1419928" indent="0">
              <a:buNone/>
              <a:defRPr sz="1100"/>
            </a:lvl5pPr>
            <a:lvl6pPr marL="1774910" indent="0">
              <a:buNone/>
              <a:defRPr sz="1100"/>
            </a:lvl6pPr>
            <a:lvl7pPr marL="2129892" indent="0">
              <a:buNone/>
              <a:defRPr sz="1100"/>
            </a:lvl7pPr>
            <a:lvl8pPr marL="2484874" indent="0">
              <a:buNone/>
              <a:defRPr sz="1100"/>
            </a:lvl8pPr>
            <a:lvl9pPr marL="2839857" indent="0">
              <a:buNone/>
              <a:defRPr sz="1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8261"/>
            <a:ext cx="9396890" cy="1369200"/>
          </a:xfrm>
          <a:prstGeom prst="rect">
            <a:avLst/>
          </a:prstGeom>
        </p:spPr>
        <p:txBody>
          <a:bodyPr lIns="70997" tIns="35498" rIns="70997" bIns="35498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22663" y="1915883"/>
            <a:ext cx="4639218" cy="5416892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279112" y="1915883"/>
            <a:ext cx="4640439" cy="5416892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8261"/>
            <a:ext cx="9396890" cy="1369200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22661" y="1837252"/>
            <a:ext cx="4612353" cy="766353"/>
          </a:xfrm>
          <a:prstGeom prst="rect">
            <a:avLst/>
          </a:prstGeom>
        </p:spPr>
        <p:txBody>
          <a:bodyPr lIns="70997" tIns="35498" rIns="70997" bIns="35498" anchor="b"/>
          <a:lstStyle>
            <a:lvl1pPr marL="0" indent="0">
              <a:buNone/>
              <a:defRPr sz="1900" b="1"/>
            </a:lvl1pPr>
            <a:lvl2pPr marL="354982" indent="0">
              <a:buNone/>
              <a:defRPr sz="1600" b="1"/>
            </a:lvl2pPr>
            <a:lvl3pPr marL="709964" indent="0">
              <a:buNone/>
              <a:defRPr sz="1400" b="1"/>
            </a:lvl3pPr>
            <a:lvl4pPr marL="1064947" indent="0">
              <a:buNone/>
              <a:defRPr sz="1200" b="1"/>
            </a:lvl4pPr>
            <a:lvl5pPr marL="1419928" indent="0">
              <a:buNone/>
              <a:defRPr sz="1200" b="1"/>
            </a:lvl5pPr>
            <a:lvl6pPr marL="1774910" indent="0">
              <a:buNone/>
              <a:defRPr sz="1200" b="1"/>
            </a:lvl6pPr>
            <a:lvl7pPr marL="2129892" indent="0">
              <a:buNone/>
              <a:defRPr sz="1200" b="1"/>
            </a:lvl7pPr>
            <a:lvl8pPr marL="2484874" indent="0">
              <a:buNone/>
              <a:defRPr sz="1200" b="1"/>
            </a:lvl8pPr>
            <a:lvl9pPr marL="2839857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22661" y="2603603"/>
            <a:ext cx="4612353" cy="4729172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303534" y="1837252"/>
            <a:ext cx="4616016" cy="766353"/>
          </a:xfrm>
          <a:prstGeom prst="rect">
            <a:avLst/>
          </a:prstGeom>
        </p:spPr>
        <p:txBody>
          <a:bodyPr lIns="70997" tIns="35498" rIns="70997" bIns="35498" anchor="b"/>
          <a:lstStyle>
            <a:lvl1pPr marL="0" indent="0">
              <a:buNone/>
              <a:defRPr sz="1900" b="1"/>
            </a:lvl1pPr>
            <a:lvl2pPr marL="354982" indent="0">
              <a:buNone/>
              <a:defRPr sz="1600" b="1"/>
            </a:lvl2pPr>
            <a:lvl3pPr marL="709964" indent="0">
              <a:buNone/>
              <a:defRPr sz="1400" b="1"/>
            </a:lvl3pPr>
            <a:lvl4pPr marL="1064947" indent="0">
              <a:buNone/>
              <a:defRPr sz="1200" b="1"/>
            </a:lvl4pPr>
            <a:lvl5pPr marL="1419928" indent="0">
              <a:buNone/>
              <a:defRPr sz="1200" b="1"/>
            </a:lvl5pPr>
            <a:lvl6pPr marL="1774910" indent="0">
              <a:buNone/>
              <a:defRPr sz="1200" b="1"/>
            </a:lvl6pPr>
            <a:lvl7pPr marL="2129892" indent="0">
              <a:buNone/>
              <a:defRPr sz="1200" b="1"/>
            </a:lvl7pPr>
            <a:lvl8pPr marL="2484874" indent="0">
              <a:buNone/>
              <a:defRPr sz="1200" b="1"/>
            </a:lvl8pPr>
            <a:lvl9pPr marL="2839857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303534" y="2603603"/>
            <a:ext cx="4616016" cy="4729172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8261"/>
            <a:ext cx="9396890" cy="1369200"/>
          </a:xfrm>
          <a:prstGeom prst="rect">
            <a:avLst/>
          </a:prstGeom>
        </p:spPr>
        <p:txBody>
          <a:bodyPr lIns="70997" tIns="35498" rIns="70997" bIns="35498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7012"/>
            <a:ext cx="3433925" cy="1390419"/>
          </a:xfrm>
          <a:prstGeom prst="rect">
            <a:avLst/>
          </a:prstGeom>
        </p:spPr>
        <p:txBody>
          <a:bodyPr lIns="70997" tIns="35498" rIns="70997" bIns="35498" anchor="b"/>
          <a:lstStyle>
            <a:lvl1pPr algn="l">
              <a:defRPr sz="16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082367" y="327011"/>
            <a:ext cx="5837184" cy="7005764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22661" y="1717431"/>
            <a:ext cx="3433925" cy="5615345"/>
          </a:xfrm>
          <a:prstGeom prst="rect">
            <a:avLst/>
          </a:prstGeom>
        </p:spPr>
        <p:txBody>
          <a:bodyPr lIns="70997" tIns="35498" rIns="70997" bIns="35498"/>
          <a:lstStyle>
            <a:lvl1pPr marL="0" indent="0">
              <a:buNone/>
              <a:defRPr sz="1100"/>
            </a:lvl1pPr>
            <a:lvl2pPr marL="354982" indent="0">
              <a:buNone/>
              <a:defRPr sz="900"/>
            </a:lvl2pPr>
            <a:lvl3pPr marL="709964" indent="0">
              <a:buNone/>
              <a:defRPr sz="800"/>
            </a:lvl3pPr>
            <a:lvl4pPr marL="1064947" indent="0">
              <a:buNone/>
              <a:defRPr sz="700"/>
            </a:lvl4pPr>
            <a:lvl5pPr marL="1419928" indent="0">
              <a:buNone/>
              <a:defRPr sz="700"/>
            </a:lvl5pPr>
            <a:lvl6pPr marL="1774910" indent="0">
              <a:buNone/>
              <a:defRPr sz="700"/>
            </a:lvl6pPr>
            <a:lvl7pPr marL="2129892" indent="0">
              <a:buNone/>
              <a:defRPr sz="700"/>
            </a:lvl7pPr>
            <a:lvl8pPr marL="2484874" indent="0">
              <a:buNone/>
              <a:defRPr sz="700"/>
            </a:lvl8pPr>
            <a:lvl9pPr marL="2839857" indent="0">
              <a:buNone/>
              <a:defRPr sz="7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46678" y="5746399"/>
            <a:ext cx="6264593" cy="677737"/>
          </a:xfrm>
          <a:prstGeom prst="rect">
            <a:avLst/>
          </a:prstGeom>
        </p:spPr>
        <p:txBody>
          <a:bodyPr lIns="70997" tIns="35498" rIns="70997" bIns="35498" anchor="b"/>
          <a:lstStyle>
            <a:lvl1pPr algn="l">
              <a:defRPr sz="16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46678" y="733904"/>
            <a:ext cx="6264593" cy="4925128"/>
          </a:xfrm>
          <a:prstGeom prst="rect">
            <a:avLst/>
          </a:prstGeom>
        </p:spPr>
        <p:txBody>
          <a:bodyPr lIns="70997" tIns="35498" rIns="70997" bIns="35498"/>
          <a:lstStyle>
            <a:lvl1pPr marL="0" indent="0">
              <a:buNone/>
              <a:defRPr sz="2500"/>
            </a:lvl1pPr>
            <a:lvl2pPr marL="354982" indent="0">
              <a:buNone/>
              <a:defRPr sz="2200"/>
            </a:lvl2pPr>
            <a:lvl3pPr marL="709964" indent="0">
              <a:buNone/>
              <a:defRPr sz="1900"/>
            </a:lvl3pPr>
            <a:lvl4pPr marL="1064947" indent="0">
              <a:buNone/>
              <a:defRPr sz="1600"/>
            </a:lvl4pPr>
            <a:lvl5pPr marL="1419928" indent="0">
              <a:buNone/>
              <a:defRPr sz="1600"/>
            </a:lvl5pPr>
            <a:lvl6pPr marL="1774910" indent="0">
              <a:buNone/>
              <a:defRPr sz="1600"/>
            </a:lvl6pPr>
            <a:lvl7pPr marL="2129892" indent="0">
              <a:buNone/>
              <a:defRPr sz="1600"/>
            </a:lvl7pPr>
            <a:lvl8pPr marL="2484874" indent="0">
              <a:buNone/>
              <a:defRPr sz="1600"/>
            </a:lvl8pPr>
            <a:lvl9pPr marL="2839857" indent="0">
              <a:buNone/>
              <a:defRPr sz="16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046678" y="6424134"/>
            <a:ext cx="6264593" cy="963558"/>
          </a:xfrm>
          <a:prstGeom prst="rect">
            <a:avLst/>
          </a:prstGeom>
        </p:spPr>
        <p:txBody>
          <a:bodyPr lIns="70997" tIns="35498" rIns="70997" bIns="35498"/>
          <a:lstStyle>
            <a:lvl1pPr marL="0" indent="0">
              <a:buNone/>
              <a:defRPr sz="1100"/>
            </a:lvl1pPr>
            <a:lvl2pPr marL="354982" indent="0">
              <a:buNone/>
              <a:defRPr sz="900"/>
            </a:lvl2pPr>
            <a:lvl3pPr marL="709964" indent="0">
              <a:buNone/>
              <a:defRPr sz="800"/>
            </a:lvl3pPr>
            <a:lvl4pPr marL="1064947" indent="0">
              <a:buNone/>
              <a:defRPr sz="700"/>
            </a:lvl4pPr>
            <a:lvl5pPr marL="1419928" indent="0">
              <a:buNone/>
              <a:defRPr sz="700"/>
            </a:lvl5pPr>
            <a:lvl6pPr marL="1774910" indent="0">
              <a:buNone/>
              <a:defRPr sz="700"/>
            </a:lvl6pPr>
            <a:lvl7pPr marL="2129892" indent="0">
              <a:buNone/>
              <a:defRPr sz="700"/>
            </a:lvl7pPr>
            <a:lvl8pPr marL="2484874" indent="0">
              <a:buNone/>
              <a:defRPr sz="700"/>
            </a:lvl8pPr>
            <a:lvl9pPr marL="2839857" indent="0">
              <a:buNone/>
              <a:defRPr sz="7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4104000"/>
            <a:ext cx="828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5220000" y="1260000"/>
            <a:ext cx="0" cy="568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Line 44"/>
          <p:cNvSpPr>
            <a:spLocks noChangeShapeType="1"/>
          </p:cNvSpPr>
          <p:nvPr userDrawn="1"/>
        </p:nvSpPr>
        <p:spPr bwMode="auto">
          <a:xfrm>
            <a:off x="3960000" y="1079500"/>
            <a:ext cx="0" cy="604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44"/>
          <p:cNvSpPr>
            <a:spLocks noChangeShapeType="1"/>
          </p:cNvSpPr>
          <p:nvPr userDrawn="1"/>
        </p:nvSpPr>
        <p:spPr bwMode="auto">
          <a:xfrm>
            <a:off x="6480000" y="1079500"/>
            <a:ext cx="0" cy="604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9000000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9108000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6876000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6768000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7776000" cy="5544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7560000" cy="5328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Line 203"/>
          <p:cNvSpPr>
            <a:spLocks noChangeShapeType="1"/>
          </p:cNvSpPr>
          <p:nvPr userDrawn="1"/>
        </p:nvSpPr>
        <p:spPr bwMode="auto">
          <a:xfrm>
            <a:off x="6480000" y="1331913"/>
            <a:ext cx="0" cy="5544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3960000" y="1331913"/>
            <a:ext cx="0" cy="5544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8" name="Text Box 74"/>
          <p:cNvSpPr txBox="1">
            <a:spLocks noChangeArrowheads="1"/>
          </p:cNvSpPr>
          <p:nvPr userDrawn="1"/>
        </p:nvSpPr>
        <p:spPr bwMode="auto">
          <a:xfrm>
            <a:off x="3415242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49" name="Text Box 75"/>
          <p:cNvSpPr txBox="1">
            <a:spLocks noChangeArrowheads="1"/>
          </p:cNvSpPr>
          <p:nvPr userDrawn="1"/>
        </p:nvSpPr>
        <p:spPr bwMode="auto">
          <a:xfrm>
            <a:off x="5933099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9342875" y="2484264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9306842" y="1692102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1457325" y="85725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>
                <a:latin typeface="Arial" charset="0"/>
              </a:rPr>
              <a:t>A5 </a:t>
            </a:r>
            <a:r>
              <a:rPr lang="ja-JP" altLang="en-US" sz="1800">
                <a:latin typeface="Arial" charset="0"/>
              </a:rPr>
              <a:t>外</a:t>
            </a:r>
            <a:r>
              <a:rPr lang="en-US" altLang="ja-JP" sz="1800">
                <a:latin typeface="Arial" charset="0"/>
              </a:rPr>
              <a:t>3</a:t>
            </a:r>
            <a:r>
              <a:rPr lang="ja-JP" altLang="en-US" sz="1800">
                <a:latin typeface="Arial" charset="0"/>
              </a:rPr>
              <a:t>つ折　（</a:t>
            </a:r>
            <a:r>
              <a:rPr lang="en-US" altLang="ja-JP" sz="1800">
                <a:latin typeface="Arial" charset="0"/>
              </a:rPr>
              <a:t>B</a:t>
            </a:r>
            <a:r>
              <a:rPr lang="ja-JP" altLang="en-US" sz="1800">
                <a:latin typeface="Arial" charset="0"/>
              </a:rPr>
              <a:t>面）</a:t>
            </a:r>
            <a:endParaRPr lang="en-US" altLang="ja-JP" sz="1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>
                <a:latin typeface="Arial" charset="0"/>
              </a:rPr>
              <a:t>210×148mm</a:t>
            </a: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>
                <a:latin typeface="Arial" charset="0"/>
              </a:rPr>
              <a:t>70×148mm</a:t>
            </a:r>
            <a:endParaRPr lang="ja-JP" altLang="en-US" sz="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2056317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70mm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4626322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70mm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74"/>
          <p:cNvSpPr txBox="1">
            <a:spLocks noChangeArrowheads="1"/>
          </p:cNvSpPr>
          <p:nvPr userDrawn="1"/>
        </p:nvSpPr>
        <p:spPr bwMode="auto">
          <a:xfrm>
            <a:off x="7218610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70mm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3" y="738073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30" name="Picture 2" descr="C:\Users\Ex-Image-L\Desktop\ワードテンプレート\ori_z.gif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62375" y="215900"/>
            <a:ext cx="439738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 Box 104"/>
          <p:cNvSpPr txBox="1">
            <a:spLocks noChangeArrowheads="1"/>
          </p:cNvSpPr>
          <p:nvPr userDrawn="1"/>
        </p:nvSpPr>
        <p:spPr bwMode="auto">
          <a:xfrm>
            <a:off x="3690938" y="179388"/>
            <a:ext cx="2232025" cy="576262"/>
          </a:xfrm>
          <a:prstGeom prst="rect">
            <a:avLst/>
          </a:prstGeom>
          <a:noFill/>
          <a:ln w="12700">
            <a:solidFill>
              <a:srgbClr val="00B0F0"/>
            </a:solidFill>
            <a:miter lim="800000"/>
            <a:headEnd/>
            <a:tailEnd/>
          </a:ln>
        </p:spPr>
        <p:txBody>
          <a:bodyPr lIns="720000" tIns="71984" rIns="71984" bIns="71984" anchor="ctr"/>
          <a:lstStyle/>
          <a:p>
            <a:pPr algn="just" defTabSz="934829">
              <a:defRPr/>
            </a:pPr>
            <a:r>
              <a:rPr lang="ja-JP" altLang="en-US" sz="1100">
                <a:ea typeface="ＭＳ Ｐゴシック" pitchFamily="50" charset="-128"/>
              </a:rPr>
              <a:t>このテンプレートは</a:t>
            </a:r>
            <a:endParaRPr lang="en-US" altLang="ja-JP" sz="1100">
              <a:ea typeface="ＭＳ Ｐゴシック" pitchFamily="50" charset="-128"/>
            </a:endParaRPr>
          </a:p>
          <a:p>
            <a:pPr algn="just" defTabSz="934829">
              <a:defRPr/>
            </a:pPr>
            <a:r>
              <a:rPr lang="ja-JP" altLang="en-US" sz="1100">
                <a:ea typeface="ＭＳ Ｐゴシック" pitchFamily="50" charset="-128"/>
              </a:rPr>
              <a:t>外３つ折（Ｚ折）用です。</a:t>
            </a:r>
          </a:p>
        </p:txBody>
      </p:sp>
      <p:pic>
        <p:nvPicPr>
          <p:cNvPr id="54" name="図 53">
            <a:extLst>
              <a:ext uri="{FF2B5EF4-FFF2-40B4-BE49-F238E27FC236}">
                <a16:creationId xmlns:a16="http://schemas.microsoft.com/office/drawing/2014/main" id="{84BD0770-441F-4CC6-B41C-46CEAF5B1587}"/>
              </a:ext>
            </a:extLst>
          </p:cNvPr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599" y="73290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63952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63952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63952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63952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63952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354982" algn="ctr" defTabSz="1064947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709964" algn="ctr" defTabSz="1064947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064947" algn="ctr" defTabSz="1064947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419928" algn="ctr" defTabSz="1064947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98212" indent="-398212" algn="l" defTabSz="1063952" rtl="0" eaLnBrk="0" fontAlgn="base" hangingPunct="0">
        <a:spcBef>
          <a:spcPct val="20000"/>
        </a:spcBef>
        <a:spcAft>
          <a:spcPct val="0"/>
        </a:spcAft>
        <a:buChar char="•"/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4230" indent="-331638" algn="l" defTabSz="1063952" rtl="0" eaLnBrk="0" fontAlgn="base" hangingPunct="0">
        <a:spcBef>
          <a:spcPct val="20000"/>
        </a:spcBef>
        <a:spcAft>
          <a:spcPct val="0"/>
        </a:spcAft>
        <a:buChar char="–"/>
        <a:defRPr kumimoji="1" sz="3300">
          <a:solidFill>
            <a:schemeClr val="tx1"/>
          </a:solidFill>
          <a:latin typeface="+mn-lt"/>
          <a:ea typeface="+mn-ea"/>
        </a:defRPr>
      </a:lvl2pPr>
      <a:lvl3pPr marL="1330248" indent="-265064" algn="l" defTabSz="1063952" rtl="0" eaLnBrk="0" fontAlgn="base" hangingPunct="0">
        <a:spcBef>
          <a:spcPct val="20000"/>
        </a:spcBef>
        <a:spcAft>
          <a:spcPct val="0"/>
        </a:spcAft>
        <a:buChar char="•"/>
        <a:defRPr kumimoji="1" sz="2900">
          <a:solidFill>
            <a:schemeClr val="tx1"/>
          </a:solidFill>
          <a:latin typeface="+mn-lt"/>
          <a:ea typeface="+mn-ea"/>
        </a:defRPr>
      </a:lvl3pPr>
      <a:lvl4pPr marL="1864073" indent="-265064" algn="l" defTabSz="1063952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96665" indent="-265064" algn="l" defTabSz="1063952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752344" indent="-266236" algn="l" defTabSz="106494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107326" indent="-266236" algn="l" defTabSz="106494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462308" indent="-266236" algn="l" defTabSz="106494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3817290" indent="-266236" algn="l" defTabSz="106494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4982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09964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4947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19928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4910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29892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4874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9857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20</cp:revision>
  <dcterms:created xsi:type="dcterms:W3CDTF">2010-06-02T01:56:44Z</dcterms:created>
  <dcterms:modified xsi:type="dcterms:W3CDTF">2020-06-03T00:37:37Z</dcterms:modified>
</cp:coreProperties>
</file>