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08963" cy="10440988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65111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31842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9857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6530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33365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80038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67117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733848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5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76" d="100"/>
          <a:sy n="76" d="100"/>
        </p:scale>
        <p:origin x="2856" y="96"/>
      </p:cViewPr>
      <p:guideLst>
        <p:guide orient="horz" pos="3289"/>
        <p:guide pos="25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5432" y="3243268"/>
            <a:ext cx="6978099" cy="2238374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1826" y="5916613"/>
            <a:ext cx="5746274" cy="2668588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 algn="ctr">
              <a:buNone/>
              <a:defRPr/>
            </a:lvl1pPr>
            <a:lvl2pPr marL="466627" indent="0" algn="ctr">
              <a:buNone/>
              <a:defRPr/>
            </a:lvl2pPr>
            <a:lvl3pPr marL="933253" indent="0" algn="ctr">
              <a:buNone/>
              <a:defRPr/>
            </a:lvl3pPr>
            <a:lvl4pPr marL="1399880" indent="0" algn="ctr">
              <a:buNone/>
              <a:defRPr/>
            </a:lvl4pPr>
            <a:lvl5pPr marL="1866506" indent="0" algn="ctr">
              <a:buNone/>
              <a:defRPr/>
            </a:lvl5pPr>
            <a:lvl6pPr marL="2333133" indent="0" algn="ctr">
              <a:buNone/>
              <a:defRPr/>
            </a:lvl6pPr>
            <a:lvl7pPr marL="2799759" indent="0" algn="ctr">
              <a:buNone/>
              <a:defRPr/>
            </a:lvl7pPr>
            <a:lvl8pPr marL="3266384" indent="0" algn="ctr">
              <a:buNone/>
              <a:defRPr/>
            </a:lvl8pPr>
            <a:lvl9pPr marL="3733013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52700" y="417516"/>
            <a:ext cx="1846297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417516"/>
            <a:ext cx="5449599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lIns="93325" tIns="46663" rIns="93325" bIns="466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8076" y="6708776"/>
            <a:ext cx="6978099" cy="2074864"/>
          </a:xfrm>
          <a:prstGeom prst="rect">
            <a:avLst/>
          </a:prstGeom>
        </p:spPr>
        <p:txBody>
          <a:bodyPr lIns="93325" tIns="46663" rIns="93325" bIns="46663" anchor="t"/>
          <a:lstStyle>
            <a:lvl1pPr algn="l">
              <a:defRPr sz="4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8076" y="4425953"/>
            <a:ext cx="6978099" cy="22828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000"/>
            </a:lvl1pPr>
            <a:lvl2pPr marL="466627" indent="0">
              <a:buNone/>
              <a:defRPr sz="1900"/>
            </a:lvl2pPr>
            <a:lvl3pPr marL="933253" indent="0">
              <a:buNone/>
              <a:defRPr sz="1600"/>
            </a:lvl3pPr>
            <a:lvl4pPr marL="1399880" indent="0">
              <a:buNone/>
              <a:defRPr sz="1400"/>
            </a:lvl4pPr>
            <a:lvl5pPr marL="1866506" indent="0">
              <a:buNone/>
              <a:defRPr sz="1400"/>
            </a:lvl5pPr>
            <a:lvl6pPr marL="2333133" indent="0">
              <a:buNone/>
              <a:defRPr sz="1400"/>
            </a:lvl6pPr>
            <a:lvl7pPr marL="2799759" indent="0">
              <a:buNone/>
              <a:defRPr sz="1400"/>
            </a:lvl7pPr>
            <a:lvl8pPr marL="3266384" indent="0">
              <a:buNone/>
              <a:defRPr sz="1400"/>
            </a:lvl8pPr>
            <a:lvl9pPr marL="3733013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0931" y="2436814"/>
            <a:ext cx="364746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50569" y="2436814"/>
            <a:ext cx="364842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0929" y="2336802"/>
            <a:ext cx="3626346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0929" y="3311525"/>
            <a:ext cx="3626346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169772" y="2336802"/>
            <a:ext cx="3629225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69772" y="3311525"/>
            <a:ext cx="3629225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415929"/>
            <a:ext cx="2699837" cy="1768476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09658" y="415926"/>
            <a:ext cx="4589338" cy="891063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0929" y="2184405"/>
            <a:ext cx="2699837" cy="7142163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9151" y="7308851"/>
            <a:ext cx="4925378" cy="862014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09151" y="933454"/>
            <a:ext cx="4925378" cy="6264275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3300"/>
            </a:lvl1pPr>
            <a:lvl2pPr marL="466627" indent="0">
              <a:buNone/>
              <a:defRPr sz="2900"/>
            </a:lvl2pPr>
            <a:lvl3pPr marL="933253" indent="0">
              <a:buNone/>
              <a:defRPr sz="2500"/>
            </a:lvl3pPr>
            <a:lvl4pPr marL="1399880" indent="0">
              <a:buNone/>
              <a:defRPr sz="2000"/>
            </a:lvl4pPr>
            <a:lvl5pPr marL="1866506" indent="0">
              <a:buNone/>
              <a:defRPr sz="2000"/>
            </a:lvl5pPr>
            <a:lvl6pPr marL="2333133" indent="0">
              <a:buNone/>
              <a:defRPr sz="2000"/>
            </a:lvl6pPr>
            <a:lvl7pPr marL="2799759" indent="0">
              <a:buNone/>
              <a:defRPr sz="2000"/>
            </a:lvl7pPr>
            <a:lvl8pPr marL="3266384" indent="0">
              <a:buNone/>
              <a:defRPr sz="2000"/>
            </a:lvl8pPr>
            <a:lvl9pPr marL="3733013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9151" y="8170863"/>
            <a:ext cx="4925378" cy="1225550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 1"/>
          <p:cNvSpPr>
            <a:spLocks noChangeShapeType="1"/>
          </p:cNvSpPr>
          <p:nvPr userDrawn="1"/>
        </p:nvSpPr>
        <p:spPr bwMode="auto">
          <a:xfrm>
            <a:off x="1079499" y="3960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1"/>
          <p:cNvSpPr>
            <a:spLocks noChangeShapeType="1"/>
          </p:cNvSpPr>
          <p:nvPr userDrawn="1"/>
        </p:nvSpPr>
        <p:spPr bwMode="auto">
          <a:xfrm>
            <a:off x="1079499" y="6480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9" y="5220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4104000" y="1080000"/>
            <a:ext cx="0" cy="82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6768000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6876000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9108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9000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5544000" cy="777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5328000" cy="756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6480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7108145" y="2412256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7082746" y="1620094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936129" y="85726"/>
            <a:ext cx="216024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A5 </a:t>
            </a:r>
            <a:r>
              <a:rPr lang="ja-JP" altLang="en-US" sz="1800">
                <a:latin typeface="Arial" charset="0"/>
              </a:rPr>
              <a:t>外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</a:t>
            </a:r>
            <a:r>
              <a:rPr lang="ja-JP" altLang="en-US" sz="1800" baseline="0">
                <a:latin typeface="Arial" charset="0"/>
              </a:rPr>
              <a:t> </a:t>
            </a:r>
            <a:r>
              <a:rPr lang="ja-JP" altLang="en-US" sz="1800">
                <a:latin typeface="Arial" charset="0"/>
              </a:rPr>
              <a:t>（</a:t>
            </a:r>
            <a:r>
              <a:rPr lang="en-US" altLang="ja-JP" sz="1800">
                <a:latin typeface="Arial" charset="0"/>
              </a:rPr>
              <a:t>Z</a:t>
            </a:r>
            <a:r>
              <a:rPr lang="ja-JP" altLang="en-US" sz="1800">
                <a:latin typeface="Arial" charset="0"/>
              </a:rPr>
              <a:t>折）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148×210mm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148×70mm</a:t>
            </a: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3528020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961278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 userDrawn="1"/>
        </p:nvSpPr>
        <p:spPr bwMode="auto">
          <a:xfrm>
            <a:off x="3024361" y="161925"/>
            <a:ext cx="2143125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外３つ折（Ｚ折）用です。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3" name="図 32" descr="C:\Users\Ex-Image-L\Desktop\ワードテンプレート\ori_z.gif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332" y="185210"/>
            <a:ext cx="426053" cy="53019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Line 204"/>
          <p:cNvSpPr>
            <a:spLocks noChangeShapeType="1"/>
          </p:cNvSpPr>
          <p:nvPr userDrawn="1"/>
        </p:nvSpPr>
        <p:spPr bwMode="auto">
          <a:xfrm>
            <a:off x="1332000" y="3960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Text Box 99"/>
          <p:cNvSpPr txBox="1">
            <a:spLocks noChangeArrowheads="1"/>
          </p:cNvSpPr>
          <p:nvPr userDrawn="1"/>
        </p:nvSpPr>
        <p:spPr bwMode="auto">
          <a:xfrm>
            <a:off x="664344" y="2556198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70mm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0" name="Text Box 99"/>
          <p:cNvSpPr txBox="1">
            <a:spLocks noChangeArrowheads="1"/>
          </p:cNvSpPr>
          <p:nvPr userDrawn="1"/>
        </p:nvSpPr>
        <p:spPr bwMode="auto">
          <a:xfrm>
            <a:off x="664344" y="5220494"/>
            <a:ext cx="6318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70mm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1" name="Text Box 99"/>
          <p:cNvSpPr txBox="1">
            <a:spLocks noChangeArrowheads="1"/>
          </p:cNvSpPr>
          <p:nvPr userDrawn="1"/>
        </p:nvSpPr>
        <p:spPr bwMode="auto">
          <a:xfrm>
            <a:off x="664344" y="7812782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70mm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2" name="Text Box 108"/>
          <p:cNvSpPr txBox="1">
            <a:spLocks noChangeArrowheads="1"/>
          </p:cNvSpPr>
          <p:nvPr userDrawn="1"/>
        </p:nvSpPr>
        <p:spPr bwMode="auto">
          <a:xfrm>
            <a:off x="239270" y="3859619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3" name="Text Box 108"/>
          <p:cNvSpPr txBox="1">
            <a:spLocks noChangeArrowheads="1"/>
          </p:cNvSpPr>
          <p:nvPr userDrawn="1"/>
        </p:nvSpPr>
        <p:spPr bwMode="auto">
          <a:xfrm>
            <a:off x="239270" y="6383731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23" y="71914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66627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33253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99880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66506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23453" indent="-523453" algn="l" defTabSz="139857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  <a:cs typeface="+mn-cs"/>
        </a:defRPr>
      </a:lvl1pPr>
      <a:lvl2pPr marL="1136036" indent="-435940" algn="l" defTabSz="139857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48621" indent="-348427" algn="l" defTabSz="1398573" rtl="0" eaLnBrk="0" fontAlgn="base" hangingPunct="0">
        <a:spcBef>
          <a:spcPct val="20000"/>
        </a:spcBef>
        <a:spcAft>
          <a:spcPct val="0"/>
        </a:spcAft>
        <a:buChar char="•"/>
        <a:defRPr kumimoji="1" sz="3800">
          <a:solidFill>
            <a:schemeClr val="tx1"/>
          </a:solidFill>
          <a:latin typeface="+mn-lt"/>
          <a:ea typeface="+mn-ea"/>
        </a:defRPr>
      </a:lvl3pPr>
      <a:lvl4pPr marL="2450338" indent="-348427" algn="l" defTabSz="139857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150434" indent="-348427" algn="l" defTabSz="139857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61797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84602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551229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501785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6627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3325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88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506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3313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759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66384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301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26</cp:revision>
  <dcterms:created xsi:type="dcterms:W3CDTF">2010-06-02T01:56:44Z</dcterms:created>
  <dcterms:modified xsi:type="dcterms:W3CDTF">2020-06-03T00:38:43Z</dcterms:modified>
</cp:coreProperties>
</file>