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757900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258" y="-120"/>
      </p:cViewPr>
      <p:guideLst>
        <p:guide orient="horz" pos="3289"/>
        <p:guide pos="59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6296" y="3243266"/>
            <a:ext cx="15945312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14785" y="5916613"/>
            <a:ext cx="131305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602222" y="417513"/>
            <a:ext cx="421888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5" y="417513"/>
            <a:ext cx="1245261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0888" y="6708776"/>
            <a:ext cx="15945312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80888" y="4425953"/>
            <a:ext cx="15945312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38997" y="2436813"/>
            <a:ext cx="8334651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484261" y="2436813"/>
            <a:ext cx="8336844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8993" y="2336803"/>
            <a:ext cx="8286385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38993" y="3311525"/>
            <a:ext cx="8286385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528138" y="2336803"/>
            <a:ext cx="8292966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528138" y="3311525"/>
            <a:ext cx="8292966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3" y="415928"/>
            <a:ext cx="6169265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334233" y="415925"/>
            <a:ext cx="10486873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38993" y="2184403"/>
            <a:ext cx="6169265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6988" y="7308850"/>
            <a:ext cx="11254740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76988" y="933454"/>
            <a:ext cx="11254740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76988" y="8170863"/>
            <a:ext cx="11254740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219700"/>
            <a:ext cx="165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378000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660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98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731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742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609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587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98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660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6127473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44267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7659349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76220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33129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80440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3884250" y="1044575"/>
            <a:ext cx="147035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3258270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1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441×210mm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148×210mm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0" name="図 59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190" y="100053"/>
            <a:ext cx="1855470" cy="918845"/>
          </a:xfrm>
          <a:prstGeom prst="rect">
            <a:avLst/>
          </a:prstGeom>
        </p:spPr>
      </p:pic>
      <p:pic>
        <p:nvPicPr>
          <p:cNvPr id="62" name="図 61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01986" y="107926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18</cp:revision>
  <dcterms:created xsi:type="dcterms:W3CDTF">2010-06-02T01:56:44Z</dcterms:created>
  <dcterms:modified xsi:type="dcterms:W3CDTF">2018-03-14T22:31:23Z</dcterms:modified>
</cp:coreProperties>
</file>