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757900" cy="10440988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70" d="100"/>
          <a:sy n="70" d="100"/>
        </p:scale>
        <p:origin x="-258" y="-120"/>
      </p:cViewPr>
      <p:guideLst>
        <p:guide orient="horz" pos="3289"/>
        <p:guide pos="590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06296" y="3243266"/>
            <a:ext cx="15945312" cy="2238375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814785" y="5916613"/>
            <a:ext cx="13130529" cy="2668588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 algn="ctr">
              <a:buNone/>
              <a:defRPr/>
            </a:lvl1pPr>
            <a:lvl2pPr marL="457098" indent="0" algn="ctr">
              <a:buNone/>
              <a:defRPr/>
            </a:lvl2pPr>
            <a:lvl3pPr marL="914195" indent="0" algn="ctr">
              <a:buNone/>
              <a:defRPr/>
            </a:lvl3pPr>
            <a:lvl4pPr marL="1371294" indent="0" algn="ctr">
              <a:buNone/>
              <a:defRPr/>
            </a:lvl4pPr>
            <a:lvl5pPr marL="1828390" indent="0" algn="ctr">
              <a:buNone/>
              <a:defRPr/>
            </a:lvl5pPr>
            <a:lvl6pPr marL="2285488" indent="0" algn="ctr">
              <a:buNone/>
              <a:defRPr/>
            </a:lvl6pPr>
            <a:lvl7pPr marL="2742586" indent="0" algn="ctr">
              <a:buNone/>
              <a:defRPr/>
            </a:lvl7pPr>
            <a:lvl8pPr marL="3199683" indent="0" algn="ctr">
              <a:buNone/>
              <a:defRPr/>
            </a:lvl8pPr>
            <a:lvl9pPr marL="3656782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38994" y="2436813"/>
            <a:ext cx="16882111" cy="68897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602222" y="417513"/>
            <a:ext cx="4218883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38995" y="417513"/>
            <a:ext cx="12452613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38994" y="2436813"/>
            <a:ext cx="16882111" cy="6889750"/>
          </a:xfrm>
          <a:prstGeom prst="rect">
            <a:avLst/>
          </a:prstGeom>
        </p:spPr>
        <p:txBody>
          <a:bodyPr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0888" y="6708776"/>
            <a:ext cx="15945312" cy="2074864"/>
          </a:xfrm>
          <a:prstGeom prst="rect">
            <a:avLst/>
          </a:prstGeom>
        </p:spPr>
        <p:txBody>
          <a:bodyPr lIns="91420" tIns="45709" rIns="91420" bIns="45709"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80888" y="4425953"/>
            <a:ext cx="15945312" cy="22828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5" indent="0">
              <a:buNone/>
              <a:defRPr sz="1600"/>
            </a:lvl3pPr>
            <a:lvl4pPr marL="1371294" indent="0">
              <a:buNone/>
              <a:defRPr sz="1400"/>
            </a:lvl4pPr>
            <a:lvl5pPr marL="1828390" indent="0">
              <a:buNone/>
              <a:defRPr sz="1400"/>
            </a:lvl5pPr>
            <a:lvl6pPr marL="2285488" indent="0">
              <a:buNone/>
              <a:defRPr sz="1400"/>
            </a:lvl6pPr>
            <a:lvl7pPr marL="2742586" indent="0">
              <a:buNone/>
              <a:defRPr sz="1400"/>
            </a:lvl7pPr>
            <a:lvl8pPr marL="3199683" indent="0">
              <a:buNone/>
              <a:defRPr sz="1400"/>
            </a:lvl8pPr>
            <a:lvl9pPr marL="3656782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38997" y="2436813"/>
            <a:ext cx="8334651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484261" y="2436813"/>
            <a:ext cx="8336844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38993" y="2336803"/>
            <a:ext cx="8286385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38993" y="3311525"/>
            <a:ext cx="8286385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528138" y="2336803"/>
            <a:ext cx="8292966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528138" y="3311525"/>
            <a:ext cx="8292966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4" y="417516"/>
            <a:ext cx="16882111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8993" y="415928"/>
            <a:ext cx="6169265" cy="1768475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334233" y="415925"/>
            <a:ext cx="10486873" cy="89106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38993" y="2184403"/>
            <a:ext cx="6169265" cy="7142163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76988" y="7308850"/>
            <a:ext cx="11254740" cy="862014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676988" y="933454"/>
            <a:ext cx="11254740" cy="6264275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3200"/>
            </a:lvl1pPr>
            <a:lvl2pPr marL="457098" indent="0">
              <a:buNone/>
              <a:defRPr sz="2800"/>
            </a:lvl2pPr>
            <a:lvl3pPr marL="914195" indent="0">
              <a:buNone/>
              <a:defRPr sz="2400"/>
            </a:lvl3pPr>
            <a:lvl4pPr marL="1371294" indent="0">
              <a:buNone/>
              <a:defRPr sz="2000"/>
            </a:lvl4pPr>
            <a:lvl5pPr marL="1828390" indent="0">
              <a:buNone/>
              <a:defRPr sz="2000"/>
            </a:lvl5pPr>
            <a:lvl6pPr marL="2285488" indent="0">
              <a:buNone/>
              <a:defRPr sz="2000"/>
            </a:lvl6pPr>
            <a:lvl7pPr marL="2742586" indent="0">
              <a:buNone/>
              <a:defRPr sz="2000"/>
            </a:lvl7pPr>
            <a:lvl8pPr marL="3199683" indent="0">
              <a:buNone/>
              <a:defRPr sz="2000"/>
            </a:lvl8pPr>
            <a:lvl9pPr marL="3656782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676988" y="8170863"/>
            <a:ext cx="11254740" cy="1225550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5219700"/>
            <a:ext cx="1659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378000" y="1260000"/>
            <a:ext cx="0" cy="792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6768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12096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67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7316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7424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67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9107488"/>
            <a:ext cx="167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8999538"/>
            <a:ext cx="167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6092000" cy="7775575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40000" y="1440000"/>
            <a:ext cx="15876000" cy="7559675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12096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6768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6234348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11561424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7659349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762207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14095839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145mm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880440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148mm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332988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　</a:t>
            </a:r>
            <a:r>
              <a:rPr lang="en-US" altLang="ja-JP" sz="1200" smtClean="0">
                <a:latin typeface="Arial Black" pitchFamily="34" charset="0"/>
              </a:rPr>
              <a:t>148mm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74"/>
          <p:cNvSpPr txBox="1">
            <a:spLocks noChangeArrowheads="1"/>
          </p:cNvSpPr>
          <p:nvPr userDrawn="1"/>
        </p:nvSpPr>
        <p:spPr bwMode="auto">
          <a:xfrm>
            <a:off x="13987189" y="863600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9504363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0" name="Text Box 104"/>
          <p:cNvSpPr txBox="1">
            <a:spLocks noChangeArrowheads="1"/>
          </p:cNvSpPr>
          <p:nvPr userDrawn="1"/>
        </p:nvSpPr>
        <p:spPr bwMode="auto">
          <a:xfrm>
            <a:off x="2160000" y="85725"/>
            <a:ext cx="7633493" cy="67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右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表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829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441×210mm</a:t>
            </a:r>
            <a:endParaRPr lang="en-US" altLang="ja-JP" sz="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148×210mm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54" name="図 53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6190" y="100053"/>
            <a:ext cx="1855470" cy="918845"/>
          </a:xfrm>
          <a:prstGeom prst="rect">
            <a:avLst/>
          </a:prstGeom>
        </p:spPr>
      </p:pic>
      <p:pic>
        <p:nvPicPr>
          <p:cNvPr id="60" name="図 59" descr="巻3右開.t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601986" y="107926"/>
            <a:ext cx="457200" cy="9921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098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195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294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390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2763" indent="-51276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2838" indent="-427038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2913" indent="-34131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</a:defRPr>
      </a:lvl3pPr>
      <a:lvl4pPr marL="2400300" indent="-341313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6100" indent="-341313" algn="l" defTabSz="1370013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095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1192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8290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5388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5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4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6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3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82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19</cp:revision>
  <dcterms:created xsi:type="dcterms:W3CDTF">2010-06-02T01:56:44Z</dcterms:created>
  <dcterms:modified xsi:type="dcterms:W3CDTF">2018-03-14T22:33:26Z</dcterms:modified>
</cp:coreProperties>
</file>