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8757900" cy="10440988"/>
  <p:notesSz cx="12446000" cy="85979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5613" indent="1588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2813" indent="1588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0013" indent="1588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7213" indent="1588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7" autoAdjust="0"/>
    <p:restoredTop sz="94660" autoAdjust="0"/>
  </p:normalViewPr>
  <p:slideViewPr>
    <p:cSldViewPr snapToGrid="0" snapToObjects="1">
      <p:cViewPr>
        <p:scale>
          <a:sx n="70" d="100"/>
          <a:sy n="70" d="100"/>
        </p:scale>
        <p:origin x="-258" y="-120"/>
      </p:cViewPr>
      <p:guideLst>
        <p:guide orient="horz" pos="3289"/>
        <p:guide pos="590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406296" y="3243266"/>
            <a:ext cx="15945312" cy="2238375"/>
          </a:xfrm>
          <a:prstGeom prst="rect">
            <a:avLst/>
          </a:prstGeom>
        </p:spPr>
        <p:txBody>
          <a:bodyPr lIns="91420" tIns="45709" rIns="91420" bIns="45709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814785" y="5916613"/>
            <a:ext cx="13130529" cy="2668588"/>
          </a:xfrm>
          <a:prstGeom prst="rect">
            <a:avLst/>
          </a:prstGeom>
        </p:spPr>
        <p:txBody>
          <a:bodyPr lIns="91420" tIns="45709" rIns="91420" bIns="45709"/>
          <a:lstStyle>
            <a:lvl1pPr marL="0" indent="0" algn="ctr">
              <a:buNone/>
              <a:defRPr/>
            </a:lvl1pPr>
            <a:lvl2pPr marL="457098" indent="0" algn="ctr">
              <a:buNone/>
              <a:defRPr/>
            </a:lvl2pPr>
            <a:lvl3pPr marL="914195" indent="0" algn="ctr">
              <a:buNone/>
              <a:defRPr/>
            </a:lvl3pPr>
            <a:lvl4pPr marL="1371294" indent="0" algn="ctr">
              <a:buNone/>
              <a:defRPr/>
            </a:lvl4pPr>
            <a:lvl5pPr marL="1828390" indent="0" algn="ctr">
              <a:buNone/>
              <a:defRPr/>
            </a:lvl5pPr>
            <a:lvl6pPr marL="2285488" indent="0" algn="ctr">
              <a:buNone/>
              <a:defRPr/>
            </a:lvl6pPr>
            <a:lvl7pPr marL="2742586" indent="0" algn="ctr">
              <a:buNone/>
              <a:defRPr/>
            </a:lvl7pPr>
            <a:lvl8pPr marL="3199683" indent="0" algn="ctr">
              <a:buNone/>
              <a:defRPr/>
            </a:lvl8pPr>
            <a:lvl9pPr marL="3656782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38994" y="417516"/>
            <a:ext cx="16882111" cy="1741487"/>
          </a:xfrm>
          <a:prstGeom prst="rect">
            <a:avLst/>
          </a:prstGeom>
        </p:spPr>
        <p:txBody>
          <a:bodyPr lIns="91420" tIns="45709" rIns="91420" bIns="45709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938994" y="2436813"/>
            <a:ext cx="16882111" cy="6889750"/>
          </a:xfrm>
          <a:prstGeom prst="rect">
            <a:avLst/>
          </a:prstGeom>
        </p:spPr>
        <p:txBody>
          <a:bodyPr vert="eaVert" lIns="91420" tIns="45709" rIns="91420" bIns="45709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3602222" y="417513"/>
            <a:ext cx="4218883" cy="8909050"/>
          </a:xfrm>
          <a:prstGeom prst="rect">
            <a:avLst/>
          </a:prstGeom>
        </p:spPr>
        <p:txBody>
          <a:bodyPr vert="eaVert" lIns="91420" tIns="45709" rIns="91420" bIns="45709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938995" y="417513"/>
            <a:ext cx="12452613" cy="8909050"/>
          </a:xfrm>
          <a:prstGeom prst="rect">
            <a:avLst/>
          </a:prstGeom>
        </p:spPr>
        <p:txBody>
          <a:bodyPr vert="eaVert" lIns="91420" tIns="45709" rIns="91420" bIns="45709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38994" y="417516"/>
            <a:ext cx="16882111" cy="1741487"/>
          </a:xfrm>
          <a:prstGeom prst="rect">
            <a:avLst/>
          </a:prstGeom>
        </p:spPr>
        <p:txBody>
          <a:bodyPr lIns="91420" tIns="45709" rIns="91420" bIns="45709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938994" y="2436813"/>
            <a:ext cx="16882111" cy="6889750"/>
          </a:xfrm>
          <a:prstGeom prst="rect">
            <a:avLst/>
          </a:prstGeom>
        </p:spPr>
        <p:txBody>
          <a:bodyPr lIns="91420" tIns="45709" rIns="91420" bIns="45709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80888" y="6708776"/>
            <a:ext cx="15945312" cy="2074864"/>
          </a:xfrm>
          <a:prstGeom prst="rect">
            <a:avLst/>
          </a:prstGeom>
        </p:spPr>
        <p:txBody>
          <a:bodyPr lIns="91420" tIns="45709" rIns="91420" bIns="45709"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480888" y="4425953"/>
            <a:ext cx="15945312" cy="2282825"/>
          </a:xfrm>
          <a:prstGeom prst="rect">
            <a:avLst/>
          </a:prstGeom>
        </p:spPr>
        <p:txBody>
          <a:bodyPr lIns="91420" tIns="45709" rIns="91420" bIns="45709" anchor="b"/>
          <a:lstStyle>
            <a:lvl1pPr marL="0" indent="0">
              <a:buNone/>
              <a:defRPr sz="2000"/>
            </a:lvl1pPr>
            <a:lvl2pPr marL="457098" indent="0">
              <a:buNone/>
              <a:defRPr sz="1800"/>
            </a:lvl2pPr>
            <a:lvl3pPr marL="914195" indent="0">
              <a:buNone/>
              <a:defRPr sz="1600"/>
            </a:lvl3pPr>
            <a:lvl4pPr marL="1371294" indent="0">
              <a:buNone/>
              <a:defRPr sz="1400"/>
            </a:lvl4pPr>
            <a:lvl5pPr marL="1828390" indent="0">
              <a:buNone/>
              <a:defRPr sz="1400"/>
            </a:lvl5pPr>
            <a:lvl6pPr marL="2285488" indent="0">
              <a:buNone/>
              <a:defRPr sz="1400"/>
            </a:lvl6pPr>
            <a:lvl7pPr marL="2742586" indent="0">
              <a:buNone/>
              <a:defRPr sz="1400"/>
            </a:lvl7pPr>
            <a:lvl8pPr marL="3199683" indent="0">
              <a:buNone/>
              <a:defRPr sz="1400"/>
            </a:lvl8pPr>
            <a:lvl9pPr marL="3656782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38994" y="417516"/>
            <a:ext cx="16882111" cy="1741487"/>
          </a:xfrm>
          <a:prstGeom prst="rect">
            <a:avLst/>
          </a:prstGeom>
        </p:spPr>
        <p:txBody>
          <a:bodyPr lIns="91420" tIns="45709" rIns="91420" bIns="45709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938997" y="2436813"/>
            <a:ext cx="8334651" cy="6889750"/>
          </a:xfrm>
          <a:prstGeom prst="rect">
            <a:avLst/>
          </a:prstGeom>
        </p:spPr>
        <p:txBody>
          <a:bodyPr lIns="91420" tIns="45709" rIns="91420" bIns="45709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9484261" y="2436813"/>
            <a:ext cx="8336844" cy="6889750"/>
          </a:xfrm>
          <a:prstGeom prst="rect">
            <a:avLst/>
          </a:prstGeom>
        </p:spPr>
        <p:txBody>
          <a:bodyPr lIns="91420" tIns="45709" rIns="91420" bIns="45709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38994" y="417516"/>
            <a:ext cx="16882111" cy="1741487"/>
          </a:xfrm>
          <a:prstGeom prst="rect">
            <a:avLst/>
          </a:prstGeom>
        </p:spPr>
        <p:txBody>
          <a:bodyPr lIns="91420" tIns="45709" rIns="91420" bIns="45709"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938993" y="2336803"/>
            <a:ext cx="8286385" cy="974725"/>
          </a:xfrm>
          <a:prstGeom prst="rect">
            <a:avLst/>
          </a:prstGeom>
        </p:spPr>
        <p:txBody>
          <a:bodyPr lIns="91420" tIns="45709" rIns="91420" bIns="45709" anchor="b"/>
          <a:lstStyle>
            <a:lvl1pPr marL="0" indent="0">
              <a:buNone/>
              <a:defRPr sz="2400" b="1"/>
            </a:lvl1pPr>
            <a:lvl2pPr marL="457098" indent="0">
              <a:buNone/>
              <a:defRPr sz="2000" b="1"/>
            </a:lvl2pPr>
            <a:lvl3pPr marL="914195" indent="0">
              <a:buNone/>
              <a:defRPr sz="1800" b="1"/>
            </a:lvl3pPr>
            <a:lvl4pPr marL="1371294" indent="0">
              <a:buNone/>
              <a:defRPr sz="1600" b="1"/>
            </a:lvl4pPr>
            <a:lvl5pPr marL="1828390" indent="0">
              <a:buNone/>
              <a:defRPr sz="1600" b="1"/>
            </a:lvl5pPr>
            <a:lvl6pPr marL="2285488" indent="0">
              <a:buNone/>
              <a:defRPr sz="1600" b="1"/>
            </a:lvl6pPr>
            <a:lvl7pPr marL="2742586" indent="0">
              <a:buNone/>
              <a:defRPr sz="1600" b="1"/>
            </a:lvl7pPr>
            <a:lvl8pPr marL="3199683" indent="0">
              <a:buNone/>
              <a:defRPr sz="1600" b="1"/>
            </a:lvl8pPr>
            <a:lvl9pPr marL="3656782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938993" y="3311525"/>
            <a:ext cx="8286385" cy="6015038"/>
          </a:xfrm>
          <a:prstGeom prst="rect">
            <a:avLst/>
          </a:prstGeom>
        </p:spPr>
        <p:txBody>
          <a:bodyPr lIns="91420" tIns="45709" rIns="91420" bIns="45709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9528138" y="2336803"/>
            <a:ext cx="8292966" cy="974725"/>
          </a:xfrm>
          <a:prstGeom prst="rect">
            <a:avLst/>
          </a:prstGeom>
        </p:spPr>
        <p:txBody>
          <a:bodyPr lIns="91420" tIns="45709" rIns="91420" bIns="45709" anchor="b"/>
          <a:lstStyle>
            <a:lvl1pPr marL="0" indent="0">
              <a:buNone/>
              <a:defRPr sz="2400" b="1"/>
            </a:lvl1pPr>
            <a:lvl2pPr marL="457098" indent="0">
              <a:buNone/>
              <a:defRPr sz="2000" b="1"/>
            </a:lvl2pPr>
            <a:lvl3pPr marL="914195" indent="0">
              <a:buNone/>
              <a:defRPr sz="1800" b="1"/>
            </a:lvl3pPr>
            <a:lvl4pPr marL="1371294" indent="0">
              <a:buNone/>
              <a:defRPr sz="1600" b="1"/>
            </a:lvl4pPr>
            <a:lvl5pPr marL="1828390" indent="0">
              <a:buNone/>
              <a:defRPr sz="1600" b="1"/>
            </a:lvl5pPr>
            <a:lvl6pPr marL="2285488" indent="0">
              <a:buNone/>
              <a:defRPr sz="1600" b="1"/>
            </a:lvl6pPr>
            <a:lvl7pPr marL="2742586" indent="0">
              <a:buNone/>
              <a:defRPr sz="1600" b="1"/>
            </a:lvl7pPr>
            <a:lvl8pPr marL="3199683" indent="0">
              <a:buNone/>
              <a:defRPr sz="1600" b="1"/>
            </a:lvl8pPr>
            <a:lvl9pPr marL="3656782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9528138" y="3311525"/>
            <a:ext cx="8292966" cy="6015038"/>
          </a:xfrm>
          <a:prstGeom prst="rect">
            <a:avLst/>
          </a:prstGeom>
        </p:spPr>
        <p:txBody>
          <a:bodyPr lIns="91420" tIns="45709" rIns="91420" bIns="45709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38994" y="417516"/>
            <a:ext cx="16882111" cy="1741487"/>
          </a:xfrm>
          <a:prstGeom prst="rect">
            <a:avLst/>
          </a:prstGeom>
        </p:spPr>
        <p:txBody>
          <a:bodyPr lIns="91420" tIns="45709" rIns="91420" bIns="45709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38993" y="415928"/>
            <a:ext cx="6169265" cy="1768475"/>
          </a:xfrm>
          <a:prstGeom prst="rect">
            <a:avLst/>
          </a:prstGeom>
        </p:spPr>
        <p:txBody>
          <a:bodyPr lIns="91420" tIns="45709" rIns="91420" bIns="45709"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7334233" y="415925"/>
            <a:ext cx="10486873" cy="8910638"/>
          </a:xfrm>
          <a:prstGeom prst="rect">
            <a:avLst/>
          </a:prstGeom>
        </p:spPr>
        <p:txBody>
          <a:bodyPr lIns="91420" tIns="45709" rIns="91420" bIns="45709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938993" y="2184403"/>
            <a:ext cx="6169265" cy="7142163"/>
          </a:xfrm>
          <a:prstGeom prst="rect">
            <a:avLst/>
          </a:prstGeom>
        </p:spPr>
        <p:txBody>
          <a:bodyPr lIns="91420" tIns="45709" rIns="91420" bIns="45709"/>
          <a:lstStyle>
            <a:lvl1pPr marL="0" indent="0">
              <a:buNone/>
              <a:defRPr sz="1400"/>
            </a:lvl1pPr>
            <a:lvl2pPr marL="457098" indent="0">
              <a:buNone/>
              <a:defRPr sz="1200"/>
            </a:lvl2pPr>
            <a:lvl3pPr marL="914195" indent="0">
              <a:buNone/>
              <a:defRPr sz="1000"/>
            </a:lvl3pPr>
            <a:lvl4pPr marL="1371294" indent="0">
              <a:buNone/>
              <a:defRPr sz="900"/>
            </a:lvl4pPr>
            <a:lvl5pPr marL="1828390" indent="0">
              <a:buNone/>
              <a:defRPr sz="900"/>
            </a:lvl5pPr>
            <a:lvl6pPr marL="2285488" indent="0">
              <a:buNone/>
              <a:defRPr sz="900"/>
            </a:lvl6pPr>
            <a:lvl7pPr marL="2742586" indent="0">
              <a:buNone/>
              <a:defRPr sz="900"/>
            </a:lvl7pPr>
            <a:lvl8pPr marL="3199683" indent="0">
              <a:buNone/>
              <a:defRPr sz="900"/>
            </a:lvl8pPr>
            <a:lvl9pPr marL="3656782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676988" y="7308850"/>
            <a:ext cx="11254740" cy="862014"/>
          </a:xfrm>
          <a:prstGeom prst="rect">
            <a:avLst/>
          </a:prstGeom>
        </p:spPr>
        <p:txBody>
          <a:bodyPr lIns="91420" tIns="45709" rIns="91420" bIns="45709"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3676988" y="933454"/>
            <a:ext cx="11254740" cy="6264275"/>
          </a:xfrm>
          <a:prstGeom prst="rect">
            <a:avLst/>
          </a:prstGeom>
        </p:spPr>
        <p:txBody>
          <a:bodyPr lIns="91420" tIns="45709" rIns="91420" bIns="45709"/>
          <a:lstStyle>
            <a:lvl1pPr marL="0" indent="0">
              <a:buNone/>
              <a:defRPr sz="3200"/>
            </a:lvl1pPr>
            <a:lvl2pPr marL="457098" indent="0">
              <a:buNone/>
              <a:defRPr sz="2800"/>
            </a:lvl2pPr>
            <a:lvl3pPr marL="914195" indent="0">
              <a:buNone/>
              <a:defRPr sz="2400"/>
            </a:lvl3pPr>
            <a:lvl4pPr marL="1371294" indent="0">
              <a:buNone/>
              <a:defRPr sz="2000"/>
            </a:lvl4pPr>
            <a:lvl5pPr marL="1828390" indent="0">
              <a:buNone/>
              <a:defRPr sz="2000"/>
            </a:lvl5pPr>
            <a:lvl6pPr marL="2285488" indent="0">
              <a:buNone/>
              <a:defRPr sz="2000"/>
            </a:lvl6pPr>
            <a:lvl7pPr marL="2742586" indent="0">
              <a:buNone/>
              <a:defRPr sz="2000"/>
            </a:lvl7pPr>
            <a:lvl8pPr marL="3199683" indent="0">
              <a:buNone/>
              <a:defRPr sz="2000"/>
            </a:lvl8pPr>
            <a:lvl9pPr marL="3656782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676988" y="8170863"/>
            <a:ext cx="11254740" cy="1225550"/>
          </a:xfrm>
          <a:prstGeom prst="rect">
            <a:avLst/>
          </a:prstGeom>
        </p:spPr>
        <p:txBody>
          <a:bodyPr lIns="91420" tIns="45709" rIns="91420" bIns="45709"/>
          <a:lstStyle>
            <a:lvl1pPr marL="0" indent="0">
              <a:buNone/>
              <a:defRPr sz="1400"/>
            </a:lvl1pPr>
            <a:lvl2pPr marL="457098" indent="0">
              <a:buNone/>
              <a:defRPr sz="1200"/>
            </a:lvl2pPr>
            <a:lvl3pPr marL="914195" indent="0">
              <a:buNone/>
              <a:defRPr sz="1000"/>
            </a:lvl3pPr>
            <a:lvl4pPr marL="1371294" indent="0">
              <a:buNone/>
              <a:defRPr sz="900"/>
            </a:lvl4pPr>
            <a:lvl5pPr marL="1828390" indent="0">
              <a:buNone/>
              <a:defRPr sz="900"/>
            </a:lvl5pPr>
            <a:lvl6pPr marL="2285488" indent="0">
              <a:buNone/>
              <a:defRPr sz="900"/>
            </a:lvl6pPr>
            <a:lvl7pPr marL="2742586" indent="0">
              <a:buNone/>
              <a:defRPr sz="900"/>
            </a:lvl7pPr>
            <a:lvl8pPr marL="3199683" indent="0">
              <a:buNone/>
              <a:defRPr sz="900"/>
            </a:lvl8pPr>
            <a:lvl9pPr marL="3656782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tif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Line 1"/>
          <p:cNvSpPr>
            <a:spLocks noChangeShapeType="1"/>
          </p:cNvSpPr>
          <p:nvPr userDrawn="1"/>
        </p:nvSpPr>
        <p:spPr bwMode="auto">
          <a:xfrm>
            <a:off x="1079500" y="5219700"/>
            <a:ext cx="16596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3" name="Line 44"/>
          <p:cNvSpPr>
            <a:spLocks noChangeShapeType="1"/>
          </p:cNvSpPr>
          <p:nvPr userDrawn="1"/>
        </p:nvSpPr>
        <p:spPr bwMode="auto">
          <a:xfrm>
            <a:off x="9378000" y="1260000"/>
            <a:ext cx="0" cy="7920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4" name="Line 44"/>
          <p:cNvSpPr>
            <a:spLocks noChangeShapeType="1"/>
          </p:cNvSpPr>
          <p:nvPr userDrawn="1"/>
        </p:nvSpPr>
        <p:spPr bwMode="auto">
          <a:xfrm>
            <a:off x="6660000" y="1079500"/>
            <a:ext cx="0" cy="82804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5" name="Line 44"/>
          <p:cNvSpPr>
            <a:spLocks noChangeShapeType="1"/>
          </p:cNvSpPr>
          <p:nvPr userDrawn="1"/>
        </p:nvSpPr>
        <p:spPr bwMode="auto">
          <a:xfrm>
            <a:off x="11988000" y="1079500"/>
            <a:ext cx="0" cy="82804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6" name="Line 1"/>
          <p:cNvSpPr>
            <a:spLocks noChangeShapeType="1"/>
          </p:cNvSpPr>
          <p:nvPr userDrawn="1"/>
        </p:nvSpPr>
        <p:spPr bwMode="auto">
          <a:xfrm>
            <a:off x="1008063" y="1439863"/>
            <a:ext cx="16740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7" name="Line 6"/>
          <p:cNvSpPr>
            <a:spLocks noChangeShapeType="1"/>
          </p:cNvSpPr>
          <p:nvPr userDrawn="1"/>
        </p:nvSpPr>
        <p:spPr bwMode="auto">
          <a:xfrm>
            <a:off x="1331913" y="1008063"/>
            <a:ext cx="0" cy="8423275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8" name="Line 7"/>
          <p:cNvSpPr>
            <a:spLocks noChangeShapeType="1"/>
          </p:cNvSpPr>
          <p:nvPr userDrawn="1"/>
        </p:nvSpPr>
        <p:spPr bwMode="auto">
          <a:xfrm>
            <a:off x="1439863" y="1008063"/>
            <a:ext cx="0" cy="8423275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9" name="Line 6"/>
          <p:cNvSpPr>
            <a:spLocks noChangeShapeType="1"/>
          </p:cNvSpPr>
          <p:nvPr userDrawn="1"/>
        </p:nvSpPr>
        <p:spPr bwMode="auto">
          <a:xfrm>
            <a:off x="17316000" y="1008063"/>
            <a:ext cx="0" cy="8423275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0" name="Line 7"/>
          <p:cNvSpPr>
            <a:spLocks noChangeShapeType="1"/>
          </p:cNvSpPr>
          <p:nvPr userDrawn="1"/>
        </p:nvSpPr>
        <p:spPr bwMode="auto">
          <a:xfrm>
            <a:off x="17424000" y="1008063"/>
            <a:ext cx="0" cy="8423275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1" name="Line 1"/>
          <p:cNvSpPr>
            <a:spLocks noChangeShapeType="1"/>
          </p:cNvSpPr>
          <p:nvPr userDrawn="1"/>
        </p:nvSpPr>
        <p:spPr bwMode="auto">
          <a:xfrm>
            <a:off x="1008063" y="1331913"/>
            <a:ext cx="16740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2" name="Line 1"/>
          <p:cNvSpPr>
            <a:spLocks noChangeShapeType="1"/>
          </p:cNvSpPr>
          <p:nvPr userDrawn="1"/>
        </p:nvSpPr>
        <p:spPr bwMode="auto">
          <a:xfrm>
            <a:off x="1008063" y="9107488"/>
            <a:ext cx="16740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3" name="Line 1"/>
          <p:cNvSpPr>
            <a:spLocks noChangeShapeType="1"/>
          </p:cNvSpPr>
          <p:nvPr userDrawn="1"/>
        </p:nvSpPr>
        <p:spPr bwMode="auto">
          <a:xfrm>
            <a:off x="1008063" y="8999538"/>
            <a:ext cx="16740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4" name="Rectangle 11"/>
          <p:cNvSpPr>
            <a:spLocks noChangeArrowheads="1"/>
          </p:cNvSpPr>
          <p:nvPr userDrawn="1"/>
        </p:nvSpPr>
        <p:spPr bwMode="auto">
          <a:xfrm>
            <a:off x="1331913" y="1331913"/>
            <a:ext cx="16092000" cy="7775575"/>
          </a:xfrm>
          <a:prstGeom prst="rect">
            <a:avLst/>
          </a:prstGeom>
          <a:solidFill>
            <a:srgbClr val="FFFFFF"/>
          </a:solidFill>
          <a:ln w="3175">
            <a:solidFill>
              <a:srgbClr val="00B0F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5" name="Rectangle 186"/>
          <p:cNvSpPr>
            <a:spLocks noChangeArrowheads="1"/>
          </p:cNvSpPr>
          <p:nvPr userDrawn="1"/>
        </p:nvSpPr>
        <p:spPr bwMode="auto">
          <a:xfrm>
            <a:off x="1440000" y="1440000"/>
            <a:ext cx="15876000" cy="7559675"/>
          </a:xfrm>
          <a:prstGeom prst="rect">
            <a:avLst/>
          </a:prstGeom>
          <a:solidFill>
            <a:srgbClr val="FFFFFF"/>
          </a:solidFill>
          <a:ln w="6350">
            <a:solidFill>
              <a:srgbClr val="FF000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6" name="Line 203"/>
          <p:cNvSpPr>
            <a:spLocks noChangeShapeType="1"/>
          </p:cNvSpPr>
          <p:nvPr userDrawn="1"/>
        </p:nvSpPr>
        <p:spPr bwMode="auto">
          <a:xfrm>
            <a:off x="11988000" y="1331913"/>
            <a:ext cx="0" cy="7775575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7" name="Line 204"/>
          <p:cNvSpPr>
            <a:spLocks noChangeShapeType="1"/>
          </p:cNvSpPr>
          <p:nvPr userDrawn="1"/>
        </p:nvSpPr>
        <p:spPr bwMode="auto">
          <a:xfrm>
            <a:off x="6660000" y="1331913"/>
            <a:ext cx="0" cy="7775575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8" name="Text Box 74"/>
          <p:cNvSpPr txBox="1">
            <a:spLocks noChangeArrowheads="1"/>
          </p:cNvSpPr>
          <p:nvPr userDrawn="1"/>
        </p:nvSpPr>
        <p:spPr bwMode="auto">
          <a:xfrm>
            <a:off x="6127473" y="900113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ja-JP" altLang="en-US" sz="800">
                <a:latin typeface="Arial" charset="0"/>
              </a:rPr>
              <a:t>折り位置</a:t>
            </a:r>
          </a:p>
        </p:txBody>
      </p:sp>
      <p:sp>
        <p:nvSpPr>
          <p:cNvPr id="49" name="Text Box 75"/>
          <p:cNvSpPr txBox="1">
            <a:spLocks noChangeArrowheads="1"/>
          </p:cNvSpPr>
          <p:nvPr userDrawn="1"/>
        </p:nvSpPr>
        <p:spPr bwMode="auto">
          <a:xfrm>
            <a:off x="11442674" y="900113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ja-JP" altLang="en-US" sz="800">
                <a:latin typeface="Arial" charset="0"/>
              </a:rPr>
              <a:t>折り位置</a:t>
            </a:r>
          </a:p>
        </p:txBody>
      </p:sp>
      <p:sp>
        <p:nvSpPr>
          <p:cNvPr id="50" name="AutoShape 99"/>
          <p:cNvSpPr>
            <a:spLocks noChangeArrowheads="1"/>
          </p:cNvSpPr>
          <p:nvPr userDrawn="1"/>
        </p:nvSpPr>
        <p:spPr bwMode="auto">
          <a:xfrm>
            <a:off x="17659349" y="3203575"/>
            <a:ext cx="936625" cy="1296988"/>
          </a:xfrm>
          <a:prstGeom prst="wedgeRoundRectCallout">
            <a:avLst>
              <a:gd name="adj1" fmla="val -75021"/>
              <a:gd name="adj2" fmla="val -3602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solidFill>
                  <a:srgbClr val="000000"/>
                </a:solidFill>
                <a:latin typeface="ＭＳ Ｐゴシック" pitchFamily="50" charset="-128"/>
              </a:rPr>
              <a:t>フチなし印刷は塗足しが必要ですので、青い線まで必ず伸ばして配置してください。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51" name="AutoShape 100"/>
          <p:cNvSpPr>
            <a:spLocks noChangeArrowheads="1"/>
          </p:cNvSpPr>
          <p:nvPr userDrawn="1"/>
        </p:nvSpPr>
        <p:spPr bwMode="auto">
          <a:xfrm>
            <a:off x="17622074" y="2411413"/>
            <a:ext cx="746125" cy="576262"/>
          </a:xfrm>
          <a:prstGeom prst="wedgeRoundRectCallout">
            <a:avLst>
              <a:gd name="adj1" fmla="val -89804"/>
              <a:gd name="adj2" fmla="val -39518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latin typeface="ＭＳ Ｐゴシック" pitchFamily="50" charset="-128"/>
              </a:rPr>
              <a:t>赤い線が仕上がり線です。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55" name="Text Box 74"/>
          <p:cNvSpPr txBox="1">
            <a:spLocks noChangeArrowheads="1"/>
          </p:cNvSpPr>
          <p:nvPr userDrawn="1"/>
        </p:nvSpPr>
        <p:spPr bwMode="auto">
          <a:xfrm>
            <a:off x="3331295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en-US" altLang="ja-JP" sz="1200" smtClean="0">
                <a:latin typeface="Arial Black" pitchFamily="34" charset="0"/>
              </a:rPr>
              <a:t>145mm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56" name="Text Box 74"/>
          <p:cNvSpPr txBox="1">
            <a:spLocks noChangeArrowheads="1"/>
          </p:cNvSpPr>
          <p:nvPr userDrawn="1"/>
        </p:nvSpPr>
        <p:spPr bwMode="auto">
          <a:xfrm>
            <a:off x="8804402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en-US" altLang="ja-JP" sz="1200" smtClean="0">
                <a:latin typeface="Arial Black" pitchFamily="34" charset="0"/>
              </a:rPr>
              <a:t>148mm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57" name="Text Box 74"/>
          <p:cNvSpPr txBox="1">
            <a:spLocks noChangeArrowheads="1"/>
          </p:cNvSpPr>
          <p:nvPr userDrawn="1"/>
        </p:nvSpPr>
        <p:spPr bwMode="auto">
          <a:xfrm>
            <a:off x="14059073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ja-JP" altLang="en-US" sz="1200" smtClean="0">
                <a:latin typeface="Arial Black" pitchFamily="34" charset="0"/>
              </a:rPr>
              <a:t>表紙　</a:t>
            </a:r>
            <a:r>
              <a:rPr lang="en-US" altLang="ja-JP" sz="1200" smtClean="0">
                <a:latin typeface="Arial Black" pitchFamily="34" charset="0"/>
              </a:rPr>
              <a:t>148mm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58" name="Text Box 74"/>
          <p:cNvSpPr txBox="1">
            <a:spLocks noChangeArrowheads="1"/>
          </p:cNvSpPr>
          <p:nvPr userDrawn="1"/>
        </p:nvSpPr>
        <p:spPr bwMode="auto">
          <a:xfrm>
            <a:off x="3258270" y="863600"/>
            <a:ext cx="13684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en-US" altLang="ja-JP" sz="1100" b="1">
                <a:solidFill>
                  <a:srgbClr val="FF0000"/>
                </a:solidFill>
                <a:latin typeface="+mn-lt"/>
              </a:rPr>
              <a:t>〈</a:t>
            </a:r>
            <a:r>
              <a:rPr lang="ja-JP" altLang="en-US" sz="1100" b="1">
                <a:solidFill>
                  <a:srgbClr val="FF0000"/>
                </a:solidFill>
                <a:latin typeface="+mn-lt"/>
              </a:rPr>
              <a:t>中に折り込む面</a:t>
            </a:r>
            <a:r>
              <a:rPr lang="en-US" altLang="ja-JP" sz="1100" b="1">
                <a:solidFill>
                  <a:srgbClr val="FF0000"/>
                </a:solidFill>
                <a:latin typeface="+mn-lt"/>
              </a:rPr>
              <a:t>〉</a:t>
            </a:r>
            <a:endParaRPr lang="ja-JP" altLang="en-US" sz="1100" b="1">
              <a:solidFill>
                <a:srgbClr val="FF0000"/>
              </a:solidFill>
              <a:latin typeface="+mn-lt"/>
            </a:endParaRPr>
          </a:p>
        </p:txBody>
      </p:sp>
      <p:sp>
        <p:nvSpPr>
          <p:cNvPr id="59" name="Text Box 155"/>
          <p:cNvSpPr txBox="1">
            <a:spLocks noChangeArrowheads="1"/>
          </p:cNvSpPr>
          <p:nvPr userDrawn="1"/>
        </p:nvSpPr>
        <p:spPr bwMode="auto">
          <a:xfrm>
            <a:off x="1439863" y="9504363"/>
            <a:ext cx="4675187" cy="576262"/>
          </a:xfrm>
          <a:prstGeom prst="rect">
            <a:avLst/>
          </a:prstGeom>
          <a:solidFill>
            <a:srgbClr val="FFFFFF"/>
          </a:solidFill>
          <a:ln w="12700">
            <a:solidFill>
              <a:srgbClr val="C6D9F1"/>
            </a:solidFill>
            <a:miter lim="800000"/>
            <a:headEnd/>
            <a:tailEnd/>
          </a:ln>
          <a:effectLst/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</a:t>
            </a: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フチ無し印刷をご希望の場合は、外側の青い線まで色や写真を配置してください。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透過性や半透明、パターンなどは正常に</a:t>
            </a: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変換</a:t>
            </a: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出来ない場合があります。　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用紙サイズや余白、トンボなどは、変更・移動されないようお願いいたします。</a:t>
            </a:r>
            <a:endParaRPr kumimoji="1" lang="ja-JP" sz="2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31" name="Text Box 104"/>
          <p:cNvSpPr txBox="1">
            <a:spLocks noChangeArrowheads="1"/>
          </p:cNvSpPr>
          <p:nvPr userDrawn="1"/>
        </p:nvSpPr>
        <p:spPr bwMode="auto">
          <a:xfrm>
            <a:off x="2160000" y="85725"/>
            <a:ext cx="7633493" cy="670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1984" tIns="71984" rIns="71984" bIns="71984"/>
          <a:lstStyle/>
          <a:p>
            <a:r>
              <a:rPr kumimoji="1" lang="ja-JP" altLang="ja-JP" sz="1800" b="1" kern="1200" smtClean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左図の</a:t>
            </a:r>
            <a:r>
              <a:rPr kumimoji="1" lang="ja-JP" altLang="ja-JP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【左開き】</a:t>
            </a:r>
            <a:r>
              <a:rPr kumimoji="1" lang="ja-JP" altLang="ja-JP" sz="1800" b="1" kern="1200" smtClean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巻三つ折り</a:t>
            </a:r>
            <a:r>
              <a:rPr kumimoji="1" lang="ja-JP" altLang="ja-JP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【表面専用】</a:t>
            </a:r>
            <a:r>
              <a:rPr kumimoji="1" lang="ja-JP" altLang="ja-JP" sz="1800" b="1" kern="1200" smtClean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テンプレートです</a:t>
            </a:r>
            <a:endParaRPr kumimoji="1" lang="ja-JP" altLang="ja-JP" sz="1800" kern="1200" smtClean="0">
              <a:solidFill>
                <a:schemeClr val="tx1"/>
              </a:solidFill>
              <a:latin typeface="ＭＳ ゴシック" pitchFamily="49" charset="-128"/>
              <a:ea typeface="ＭＳ ゴシック" pitchFamily="49" charset="-128"/>
              <a:cs typeface="+mn-cs"/>
            </a:endParaRPr>
          </a:p>
          <a:p>
            <a:pPr algn="just" defTabSz="934829">
              <a:defRPr/>
            </a:pPr>
            <a:r>
              <a:rPr lang="ja-JP" altLang="en-US" sz="800" smtClean="0">
                <a:latin typeface="Arial" charset="0"/>
              </a:rPr>
              <a:t>●</a:t>
            </a:r>
            <a:r>
              <a:rPr lang="ja-JP" altLang="en-US" sz="800">
                <a:latin typeface="Arial" charset="0"/>
              </a:rPr>
              <a:t>展開サイズ　</a:t>
            </a:r>
            <a:r>
              <a:rPr lang="en-US" altLang="ja-JP" sz="800" smtClean="0">
                <a:latin typeface="Arial" charset="0"/>
              </a:rPr>
              <a:t>441×210mm</a:t>
            </a:r>
            <a:endParaRPr lang="en-US" altLang="ja-JP" sz="800">
              <a:latin typeface="Arial" charset="0"/>
            </a:endParaRPr>
          </a:p>
          <a:p>
            <a:pPr algn="just" defTabSz="934829">
              <a:defRPr/>
            </a:pPr>
            <a:r>
              <a:rPr lang="ja-JP" altLang="en-US" sz="800">
                <a:latin typeface="Arial" charset="0"/>
              </a:rPr>
              <a:t>●仕上がりサイズ　</a:t>
            </a:r>
            <a:r>
              <a:rPr lang="en-US" altLang="ja-JP" sz="800" smtClean="0">
                <a:latin typeface="Arial" charset="0"/>
              </a:rPr>
              <a:t>148×210mm</a:t>
            </a:r>
            <a:endParaRPr lang="ja-JP" altLang="en-US" sz="800">
              <a:latin typeface="Arial" charset="0"/>
            </a:endParaRPr>
          </a:p>
        </p:txBody>
      </p:sp>
      <p:pic>
        <p:nvPicPr>
          <p:cNvPr id="54" name="図 53" descr="巻3左開.tif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1667130" y="35918"/>
            <a:ext cx="438912" cy="982980"/>
          </a:xfrm>
          <a:prstGeom prst="rect">
            <a:avLst/>
          </a:prstGeom>
        </p:spPr>
      </p:pic>
      <p:pic>
        <p:nvPicPr>
          <p:cNvPr id="60" name="図 59"/>
          <p:cNvPicPr/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66190" y="100053"/>
            <a:ext cx="1855470" cy="91884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370013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370013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370013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370013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370013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098" algn="ctr" defTabSz="1371294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195" algn="ctr" defTabSz="1371294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294" algn="ctr" defTabSz="1371294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390" algn="ctr" defTabSz="1371294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512763" indent="-512763" algn="l" defTabSz="1370013" rtl="0" eaLnBrk="0" fontAlgn="base" hangingPunct="0">
        <a:spcBef>
          <a:spcPct val="20000"/>
        </a:spcBef>
        <a:spcAft>
          <a:spcPct val="0"/>
        </a:spcAft>
        <a:buChar char="•"/>
        <a:defRPr kumimoji="1" sz="4800">
          <a:solidFill>
            <a:schemeClr val="tx1"/>
          </a:solidFill>
          <a:latin typeface="+mn-lt"/>
          <a:ea typeface="+mn-ea"/>
          <a:cs typeface="+mn-cs"/>
        </a:defRPr>
      </a:lvl1pPr>
      <a:lvl2pPr marL="1112838" indent="-427038" algn="l" defTabSz="1370013" rtl="0" eaLnBrk="0" fontAlgn="base" hangingPunct="0">
        <a:spcBef>
          <a:spcPct val="20000"/>
        </a:spcBef>
        <a:spcAft>
          <a:spcPct val="0"/>
        </a:spcAft>
        <a:buChar char="–"/>
        <a:defRPr kumimoji="1" sz="4200">
          <a:solidFill>
            <a:schemeClr val="tx1"/>
          </a:solidFill>
          <a:latin typeface="+mn-lt"/>
          <a:ea typeface="+mn-ea"/>
        </a:defRPr>
      </a:lvl2pPr>
      <a:lvl3pPr marL="1712913" indent="-341313" algn="l" defTabSz="1370013" rtl="0" eaLnBrk="0" fontAlgn="base" hangingPunct="0">
        <a:spcBef>
          <a:spcPct val="20000"/>
        </a:spcBef>
        <a:spcAft>
          <a:spcPct val="0"/>
        </a:spcAft>
        <a:buChar char="•"/>
        <a:defRPr kumimoji="1" sz="3700">
          <a:solidFill>
            <a:schemeClr val="tx1"/>
          </a:solidFill>
          <a:latin typeface="+mn-lt"/>
          <a:ea typeface="+mn-ea"/>
        </a:defRPr>
      </a:lvl3pPr>
      <a:lvl4pPr marL="2400300" indent="-341313" algn="l" defTabSz="1370013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4pPr>
      <a:lvl5pPr marL="3086100" indent="-341313" algn="l" defTabSz="1370013" rtl="0" eaLnBrk="0" fontAlgn="base" hangingPunct="0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5pPr>
      <a:lvl6pPr marL="3544095" indent="-342823" algn="l" defTabSz="1371294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6pPr>
      <a:lvl7pPr marL="4001192" indent="-342823" algn="l" defTabSz="1371294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7pPr>
      <a:lvl8pPr marL="4458290" indent="-342823" algn="l" defTabSz="1371294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8pPr>
      <a:lvl9pPr marL="4915388" indent="-342823" algn="l" defTabSz="1371294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1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98" algn="l" defTabSz="9141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95" algn="l" defTabSz="9141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94" algn="l" defTabSz="9141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90" algn="l" defTabSz="9141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88" algn="l" defTabSz="9141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86" algn="l" defTabSz="9141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83" algn="l" defTabSz="9141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782" algn="l" defTabSz="9141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Company>matsuo-print.com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Ex-Image-L</dc:creator>
  <cp:lastModifiedBy>matsuo-print.com</cp:lastModifiedBy>
  <cp:revision>17</cp:revision>
  <dcterms:created xsi:type="dcterms:W3CDTF">2010-06-02T01:56:44Z</dcterms:created>
  <dcterms:modified xsi:type="dcterms:W3CDTF">2018-03-14T22:27:20Z</dcterms:modified>
</cp:coreProperties>
</file>