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8865850" cy="10440988"/>
  <p:notesSz cx="12446000" cy="85979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1pPr>
    <a:lvl2pPr marL="455613" indent="1588"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2pPr>
    <a:lvl3pPr marL="912813" indent="1588"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3pPr>
    <a:lvl4pPr marL="1370013" indent="1588"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4pPr>
    <a:lvl5pPr marL="1827213" indent="1588"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sz="27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sz="27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sz="27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sz="27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289">
          <p15:clr>
            <a:srgbClr val="A4A3A4"/>
          </p15:clr>
        </p15:guide>
        <p15:guide id="2" pos="5943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07" autoAdjust="0"/>
    <p:restoredTop sz="94660" autoAdjust="0"/>
  </p:normalViewPr>
  <p:slideViewPr>
    <p:cSldViewPr snapToGrid="0">
      <p:cViewPr varScale="1">
        <p:scale>
          <a:sx n="76" d="100"/>
          <a:sy n="76" d="100"/>
        </p:scale>
        <p:origin x="336" y="96"/>
      </p:cViewPr>
      <p:guideLst>
        <p:guide orient="horz" pos="3289"/>
        <p:guide pos="5943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414389" y="3243267"/>
            <a:ext cx="16037076" cy="2238375"/>
          </a:xfrm>
          <a:prstGeom prst="rect">
            <a:avLst/>
          </a:prstGeom>
        </p:spPr>
        <p:txBody>
          <a:bodyPr lIns="91420" tIns="45709" rIns="91420" bIns="45709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2830984" y="5916613"/>
            <a:ext cx="13206094" cy="2668588"/>
          </a:xfrm>
          <a:prstGeom prst="rect">
            <a:avLst/>
          </a:prstGeom>
        </p:spPr>
        <p:txBody>
          <a:bodyPr lIns="91420" tIns="45709" rIns="91420" bIns="45709"/>
          <a:lstStyle>
            <a:lvl1pPr marL="0" indent="0" algn="ctr">
              <a:buNone/>
              <a:defRPr/>
            </a:lvl1pPr>
            <a:lvl2pPr marL="457098" indent="0" algn="ctr">
              <a:buNone/>
              <a:defRPr/>
            </a:lvl2pPr>
            <a:lvl3pPr marL="914195" indent="0" algn="ctr">
              <a:buNone/>
              <a:defRPr/>
            </a:lvl3pPr>
            <a:lvl4pPr marL="1371294" indent="0" algn="ctr">
              <a:buNone/>
              <a:defRPr/>
            </a:lvl4pPr>
            <a:lvl5pPr marL="1828390" indent="0" algn="ctr">
              <a:buNone/>
              <a:defRPr/>
            </a:lvl5pPr>
            <a:lvl6pPr marL="2285488" indent="0" algn="ctr">
              <a:buNone/>
              <a:defRPr/>
            </a:lvl6pPr>
            <a:lvl7pPr marL="2742586" indent="0" algn="ctr">
              <a:buNone/>
              <a:defRPr/>
            </a:lvl7pPr>
            <a:lvl8pPr marL="3199683" indent="0" algn="ctr">
              <a:buNone/>
              <a:defRPr/>
            </a:lvl8pPr>
            <a:lvl9pPr marL="3656782" indent="0" algn="ctr">
              <a:buNone/>
              <a:defRPr/>
            </a:lvl9pPr>
          </a:lstStyle>
          <a:p>
            <a:r>
              <a:rPr lang="ja-JP" altLang="en-US"/>
              <a:t>マスタ サブタイトルの書式設定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44398" y="417517"/>
            <a:ext cx="16979266" cy="1741487"/>
          </a:xfrm>
          <a:prstGeom prst="rect">
            <a:avLst/>
          </a:prstGeom>
        </p:spPr>
        <p:txBody>
          <a:bodyPr lIns="91420" tIns="45709" rIns="91420" bIns="45709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944398" y="2436813"/>
            <a:ext cx="16979266" cy="6889750"/>
          </a:xfrm>
          <a:prstGeom prst="rect">
            <a:avLst/>
          </a:prstGeom>
        </p:spPr>
        <p:txBody>
          <a:bodyPr vert="eaVert" lIns="91420" tIns="45709" rIns="91420" bIns="45709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13680502" y="417513"/>
            <a:ext cx="4243162" cy="8909050"/>
          </a:xfrm>
          <a:prstGeom prst="rect">
            <a:avLst/>
          </a:prstGeom>
        </p:spPr>
        <p:txBody>
          <a:bodyPr vert="eaVert" lIns="91420" tIns="45709" rIns="91420" bIns="45709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944399" y="417513"/>
            <a:ext cx="12524277" cy="8909050"/>
          </a:xfrm>
          <a:prstGeom prst="rect">
            <a:avLst/>
          </a:prstGeom>
        </p:spPr>
        <p:txBody>
          <a:bodyPr vert="eaVert" lIns="91420" tIns="45709" rIns="91420" bIns="45709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44398" y="417517"/>
            <a:ext cx="16979266" cy="1741487"/>
          </a:xfrm>
          <a:prstGeom prst="rect">
            <a:avLst/>
          </a:prstGeom>
        </p:spPr>
        <p:txBody>
          <a:bodyPr lIns="91420" tIns="45709" rIns="91420" bIns="45709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944398" y="2436813"/>
            <a:ext cx="16979266" cy="6889750"/>
          </a:xfrm>
          <a:prstGeom prst="rect">
            <a:avLst/>
          </a:prstGeom>
        </p:spPr>
        <p:txBody>
          <a:bodyPr lIns="91420" tIns="45709" rIns="91420" bIns="45709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489410" y="6708776"/>
            <a:ext cx="16037076" cy="2074864"/>
          </a:xfrm>
          <a:prstGeom prst="rect">
            <a:avLst/>
          </a:prstGeom>
        </p:spPr>
        <p:txBody>
          <a:bodyPr lIns="91420" tIns="45709" rIns="91420" bIns="45709"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1489410" y="4425954"/>
            <a:ext cx="16037076" cy="2282825"/>
          </a:xfrm>
          <a:prstGeom prst="rect">
            <a:avLst/>
          </a:prstGeom>
        </p:spPr>
        <p:txBody>
          <a:bodyPr lIns="91420" tIns="45709" rIns="91420" bIns="45709" anchor="b"/>
          <a:lstStyle>
            <a:lvl1pPr marL="0" indent="0">
              <a:buNone/>
              <a:defRPr sz="2000"/>
            </a:lvl1pPr>
            <a:lvl2pPr marL="457098" indent="0">
              <a:buNone/>
              <a:defRPr sz="1800"/>
            </a:lvl2pPr>
            <a:lvl3pPr marL="914195" indent="0">
              <a:buNone/>
              <a:defRPr sz="1600"/>
            </a:lvl3pPr>
            <a:lvl4pPr marL="1371294" indent="0">
              <a:buNone/>
              <a:defRPr sz="1400"/>
            </a:lvl4pPr>
            <a:lvl5pPr marL="1828390" indent="0">
              <a:buNone/>
              <a:defRPr sz="1400"/>
            </a:lvl5pPr>
            <a:lvl6pPr marL="2285488" indent="0">
              <a:buNone/>
              <a:defRPr sz="1400"/>
            </a:lvl6pPr>
            <a:lvl7pPr marL="2742586" indent="0">
              <a:buNone/>
              <a:defRPr sz="1400"/>
            </a:lvl7pPr>
            <a:lvl8pPr marL="3199683" indent="0">
              <a:buNone/>
              <a:defRPr sz="1400"/>
            </a:lvl8pPr>
            <a:lvl9pPr marL="3656782" indent="0">
              <a:buNone/>
              <a:defRPr sz="14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44398" y="417517"/>
            <a:ext cx="16979266" cy="1741487"/>
          </a:xfrm>
          <a:prstGeom prst="rect">
            <a:avLst/>
          </a:prstGeom>
        </p:spPr>
        <p:txBody>
          <a:bodyPr lIns="91420" tIns="45709" rIns="91420" bIns="45709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944401" y="2436813"/>
            <a:ext cx="8382616" cy="6889750"/>
          </a:xfrm>
          <a:prstGeom prst="rect">
            <a:avLst/>
          </a:prstGeom>
        </p:spPr>
        <p:txBody>
          <a:bodyPr lIns="91420" tIns="45709" rIns="91420" bIns="45709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9538842" y="2436813"/>
            <a:ext cx="8384822" cy="6889750"/>
          </a:xfrm>
          <a:prstGeom prst="rect">
            <a:avLst/>
          </a:prstGeom>
        </p:spPr>
        <p:txBody>
          <a:bodyPr lIns="91420" tIns="45709" rIns="91420" bIns="45709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44398" y="417517"/>
            <a:ext cx="16979266" cy="1741487"/>
          </a:xfrm>
          <a:prstGeom prst="rect">
            <a:avLst/>
          </a:prstGeom>
        </p:spPr>
        <p:txBody>
          <a:bodyPr lIns="91420" tIns="45709" rIns="91420" bIns="45709"/>
          <a:lstStyle>
            <a:lvl1pPr>
              <a:defRPr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944398" y="2336804"/>
            <a:ext cx="8334072" cy="974725"/>
          </a:xfrm>
          <a:prstGeom prst="rect">
            <a:avLst/>
          </a:prstGeom>
        </p:spPr>
        <p:txBody>
          <a:bodyPr lIns="91420" tIns="45709" rIns="91420" bIns="45709" anchor="b"/>
          <a:lstStyle>
            <a:lvl1pPr marL="0" indent="0">
              <a:buNone/>
              <a:defRPr sz="2400" b="1"/>
            </a:lvl1pPr>
            <a:lvl2pPr marL="457098" indent="0">
              <a:buNone/>
              <a:defRPr sz="2000" b="1"/>
            </a:lvl2pPr>
            <a:lvl3pPr marL="914195" indent="0">
              <a:buNone/>
              <a:defRPr sz="1800" b="1"/>
            </a:lvl3pPr>
            <a:lvl4pPr marL="1371294" indent="0">
              <a:buNone/>
              <a:defRPr sz="1600" b="1"/>
            </a:lvl4pPr>
            <a:lvl5pPr marL="1828390" indent="0">
              <a:buNone/>
              <a:defRPr sz="1600" b="1"/>
            </a:lvl5pPr>
            <a:lvl6pPr marL="2285488" indent="0">
              <a:buNone/>
              <a:defRPr sz="1600" b="1"/>
            </a:lvl6pPr>
            <a:lvl7pPr marL="2742586" indent="0">
              <a:buNone/>
              <a:defRPr sz="1600" b="1"/>
            </a:lvl7pPr>
            <a:lvl8pPr marL="3199683" indent="0">
              <a:buNone/>
              <a:defRPr sz="1600" b="1"/>
            </a:lvl8pPr>
            <a:lvl9pPr marL="3656782" indent="0">
              <a:buNone/>
              <a:defRPr sz="16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944398" y="3311525"/>
            <a:ext cx="8334072" cy="6015038"/>
          </a:xfrm>
          <a:prstGeom prst="rect">
            <a:avLst/>
          </a:prstGeom>
        </p:spPr>
        <p:txBody>
          <a:bodyPr lIns="91420" tIns="45709" rIns="91420" bIns="45709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9582972" y="2336804"/>
            <a:ext cx="8340691" cy="974725"/>
          </a:xfrm>
          <a:prstGeom prst="rect">
            <a:avLst/>
          </a:prstGeom>
        </p:spPr>
        <p:txBody>
          <a:bodyPr lIns="91420" tIns="45709" rIns="91420" bIns="45709" anchor="b"/>
          <a:lstStyle>
            <a:lvl1pPr marL="0" indent="0">
              <a:buNone/>
              <a:defRPr sz="2400" b="1"/>
            </a:lvl1pPr>
            <a:lvl2pPr marL="457098" indent="0">
              <a:buNone/>
              <a:defRPr sz="2000" b="1"/>
            </a:lvl2pPr>
            <a:lvl3pPr marL="914195" indent="0">
              <a:buNone/>
              <a:defRPr sz="1800" b="1"/>
            </a:lvl3pPr>
            <a:lvl4pPr marL="1371294" indent="0">
              <a:buNone/>
              <a:defRPr sz="1600" b="1"/>
            </a:lvl4pPr>
            <a:lvl5pPr marL="1828390" indent="0">
              <a:buNone/>
              <a:defRPr sz="1600" b="1"/>
            </a:lvl5pPr>
            <a:lvl6pPr marL="2285488" indent="0">
              <a:buNone/>
              <a:defRPr sz="1600" b="1"/>
            </a:lvl6pPr>
            <a:lvl7pPr marL="2742586" indent="0">
              <a:buNone/>
              <a:defRPr sz="1600" b="1"/>
            </a:lvl7pPr>
            <a:lvl8pPr marL="3199683" indent="0">
              <a:buNone/>
              <a:defRPr sz="1600" b="1"/>
            </a:lvl8pPr>
            <a:lvl9pPr marL="3656782" indent="0">
              <a:buNone/>
              <a:defRPr sz="16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9582972" y="3311525"/>
            <a:ext cx="8340691" cy="6015038"/>
          </a:xfrm>
          <a:prstGeom prst="rect">
            <a:avLst/>
          </a:prstGeom>
        </p:spPr>
        <p:txBody>
          <a:bodyPr lIns="91420" tIns="45709" rIns="91420" bIns="45709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44398" y="417517"/>
            <a:ext cx="16979266" cy="1741487"/>
          </a:xfrm>
          <a:prstGeom prst="rect">
            <a:avLst/>
          </a:prstGeom>
        </p:spPr>
        <p:txBody>
          <a:bodyPr lIns="91420" tIns="45709" rIns="91420" bIns="45709"/>
          <a:lstStyle/>
          <a:p>
            <a:r>
              <a:rPr lang="ja-JP" altLang="en-US"/>
              <a:t>マスタ タイトルの書式設定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44397" y="415929"/>
            <a:ext cx="6204769" cy="1768475"/>
          </a:xfrm>
          <a:prstGeom prst="rect">
            <a:avLst/>
          </a:prstGeom>
        </p:spPr>
        <p:txBody>
          <a:bodyPr lIns="91420" tIns="45709" rIns="91420" bIns="45709" anchor="b"/>
          <a:lstStyle>
            <a:lvl1pPr algn="l">
              <a:defRPr sz="20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7376441" y="415925"/>
            <a:ext cx="10547224" cy="8910638"/>
          </a:xfrm>
          <a:prstGeom prst="rect">
            <a:avLst/>
          </a:prstGeom>
        </p:spPr>
        <p:txBody>
          <a:bodyPr lIns="91420" tIns="45709" rIns="91420" bIns="45709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944397" y="2184404"/>
            <a:ext cx="6204769" cy="7142163"/>
          </a:xfrm>
          <a:prstGeom prst="rect">
            <a:avLst/>
          </a:prstGeom>
        </p:spPr>
        <p:txBody>
          <a:bodyPr lIns="91420" tIns="45709" rIns="91420" bIns="45709"/>
          <a:lstStyle>
            <a:lvl1pPr marL="0" indent="0">
              <a:buNone/>
              <a:defRPr sz="1400"/>
            </a:lvl1pPr>
            <a:lvl2pPr marL="457098" indent="0">
              <a:buNone/>
              <a:defRPr sz="1200"/>
            </a:lvl2pPr>
            <a:lvl3pPr marL="914195" indent="0">
              <a:buNone/>
              <a:defRPr sz="1000"/>
            </a:lvl3pPr>
            <a:lvl4pPr marL="1371294" indent="0">
              <a:buNone/>
              <a:defRPr sz="900"/>
            </a:lvl4pPr>
            <a:lvl5pPr marL="1828390" indent="0">
              <a:buNone/>
              <a:defRPr sz="900"/>
            </a:lvl5pPr>
            <a:lvl6pPr marL="2285488" indent="0">
              <a:buNone/>
              <a:defRPr sz="900"/>
            </a:lvl6pPr>
            <a:lvl7pPr marL="2742586" indent="0">
              <a:buNone/>
              <a:defRPr sz="900"/>
            </a:lvl7pPr>
            <a:lvl8pPr marL="3199683" indent="0">
              <a:buNone/>
              <a:defRPr sz="900"/>
            </a:lvl8pPr>
            <a:lvl9pPr marL="3656782" indent="0">
              <a:buNone/>
              <a:defRPr sz="9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698149" y="7308850"/>
            <a:ext cx="11319510" cy="862014"/>
          </a:xfrm>
          <a:prstGeom prst="rect">
            <a:avLst/>
          </a:prstGeom>
        </p:spPr>
        <p:txBody>
          <a:bodyPr lIns="91420" tIns="45709" rIns="91420" bIns="45709" anchor="b"/>
          <a:lstStyle>
            <a:lvl1pPr algn="l">
              <a:defRPr sz="20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3698149" y="933455"/>
            <a:ext cx="11319510" cy="6264275"/>
          </a:xfrm>
          <a:prstGeom prst="rect">
            <a:avLst/>
          </a:prstGeom>
        </p:spPr>
        <p:txBody>
          <a:bodyPr lIns="91420" tIns="45709" rIns="91420" bIns="45709"/>
          <a:lstStyle>
            <a:lvl1pPr marL="0" indent="0">
              <a:buNone/>
              <a:defRPr sz="3200"/>
            </a:lvl1pPr>
            <a:lvl2pPr marL="457098" indent="0">
              <a:buNone/>
              <a:defRPr sz="2800"/>
            </a:lvl2pPr>
            <a:lvl3pPr marL="914195" indent="0">
              <a:buNone/>
              <a:defRPr sz="2400"/>
            </a:lvl3pPr>
            <a:lvl4pPr marL="1371294" indent="0">
              <a:buNone/>
              <a:defRPr sz="2000"/>
            </a:lvl4pPr>
            <a:lvl5pPr marL="1828390" indent="0">
              <a:buNone/>
              <a:defRPr sz="2000"/>
            </a:lvl5pPr>
            <a:lvl6pPr marL="2285488" indent="0">
              <a:buNone/>
              <a:defRPr sz="2000"/>
            </a:lvl6pPr>
            <a:lvl7pPr marL="2742586" indent="0">
              <a:buNone/>
              <a:defRPr sz="2000"/>
            </a:lvl7pPr>
            <a:lvl8pPr marL="3199683" indent="0">
              <a:buNone/>
              <a:defRPr sz="2000"/>
            </a:lvl8pPr>
            <a:lvl9pPr marL="3656782" indent="0">
              <a:buNone/>
              <a:defRPr sz="20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3698149" y="8170863"/>
            <a:ext cx="11319510" cy="1225550"/>
          </a:xfrm>
          <a:prstGeom prst="rect">
            <a:avLst/>
          </a:prstGeom>
        </p:spPr>
        <p:txBody>
          <a:bodyPr lIns="91420" tIns="45709" rIns="91420" bIns="45709"/>
          <a:lstStyle>
            <a:lvl1pPr marL="0" indent="0">
              <a:buNone/>
              <a:defRPr sz="1400"/>
            </a:lvl1pPr>
            <a:lvl2pPr marL="457098" indent="0">
              <a:buNone/>
              <a:defRPr sz="1200"/>
            </a:lvl2pPr>
            <a:lvl3pPr marL="914195" indent="0">
              <a:buNone/>
              <a:defRPr sz="1000"/>
            </a:lvl3pPr>
            <a:lvl4pPr marL="1371294" indent="0">
              <a:buNone/>
              <a:defRPr sz="900"/>
            </a:lvl4pPr>
            <a:lvl5pPr marL="1828390" indent="0">
              <a:buNone/>
              <a:defRPr sz="900"/>
            </a:lvl5pPr>
            <a:lvl6pPr marL="2285488" indent="0">
              <a:buNone/>
              <a:defRPr sz="900"/>
            </a:lvl6pPr>
            <a:lvl7pPr marL="2742586" indent="0">
              <a:buNone/>
              <a:defRPr sz="900"/>
            </a:lvl7pPr>
            <a:lvl8pPr marL="3199683" indent="0">
              <a:buNone/>
              <a:defRPr sz="900"/>
            </a:lvl8pPr>
            <a:lvl9pPr marL="3656782" indent="0">
              <a:buNone/>
              <a:defRPr sz="9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Text Box 2"/>
          <p:cNvSpPr txBox="1">
            <a:spLocks noChangeArrowheads="1"/>
          </p:cNvSpPr>
          <p:nvPr userDrawn="1"/>
        </p:nvSpPr>
        <p:spPr bwMode="auto">
          <a:xfrm>
            <a:off x="5130478" y="187325"/>
            <a:ext cx="2144712" cy="581025"/>
          </a:xfrm>
          <a:prstGeom prst="rect">
            <a:avLst/>
          </a:prstGeom>
          <a:solidFill>
            <a:srgbClr val="FFFFFF"/>
          </a:solidFill>
          <a:ln w="9525">
            <a:solidFill>
              <a:srgbClr val="00B0F0"/>
            </a:solidFill>
            <a:miter lim="800000"/>
            <a:headEnd/>
            <a:tailEnd/>
          </a:ln>
        </p:spPr>
        <p:txBody>
          <a:bodyPr vert="horz" wrap="square" lIns="720000" tIns="72000" rIns="72000" bIns="7200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10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このレイアウトは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10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外３つ折（Ｚ折）用です。</a:t>
            </a:r>
            <a:endParaRPr kumimoji="1" lang="ja-JP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sp>
        <p:nvSpPr>
          <p:cNvPr id="61" name="Line 1"/>
          <p:cNvSpPr>
            <a:spLocks noChangeShapeType="1"/>
          </p:cNvSpPr>
          <p:nvPr userDrawn="1"/>
        </p:nvSpPr>
        <p:spPr bwMode="auto">
          <a:xfrm>
            <a:off x="1079500" y="5219700"/>
            <a:ext cx="16704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62" name="Line 44"/>
          <p:cNvSpPr>
            <a:spLocks noChangeShapeType="1"/>
          </p:cNvSpPr>
          <p:nvPr userDrawn="1"/>
        </p:nvSpPr>
        <p:spPr bwMode="auto">
          <a:xfrm>
            <a:off x="9432000" y="1260000"/>
            <a:ext cx="0" cy="7920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63" name="Line 44"/>
          <p:cNvSpPr>
            <a:spLocks noChangeShapeType="1"/>
          </p:cNvSpPr>
          <p:nvPr userDrawn="1"/>
        </p:nvSpPr>
        <p:spPr bwMode="auto">
          <a:xfrm>
            <a:off x="6768000" y="1079500"/>
            <a:ext cx="0" cy="82804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64" name="Line 44"/>
          <p:cNvSpPr>
            <a:spLocks noChangeShapeType="1"/>
          </p:cNvSpPr>
          <p:nvPr userDrawn="1"/>
        </p:nvSpPr>
        <p:spPr bwMode="auto">
          <a:xfrm>
            <a:off x="12096000" y="1079500"/>
            <a:ext cx="0" cy="82804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65" name="Line 1"/>
          <p:cNvSpPr>
            <a:spLocks noChangeShapeType="1"/>
          </p:cNvSpPr>
          <p:nvPr userDrawn="1"/>
        </p:nvSpPr>
        <p:spPr bwMode="auto">
          <a:xfrm>
            <a:off x="1008063" y="1439863"/>
            <a:ext cx="16848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66" name="Line 6"/>
          <p:cNvSpPr>
            <a:spLocks noChangeShapeType="1"/>
          </p:cNvSpPr>
          <p:nvPr userDrawn="1"/>
        </p:nvSpPr>
        <p:spPr bwMode="auto">
          <a:xfrm>
            <a:off x="1331913" y="1008063"/>
            <a:ext cx="0" cy="8423275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67" name="Line 7"/>
          <p:cNvSpPr>
            <a:spLocks noChangeShapeType="1"/>
          </p:cNvSpPr>
          <p:nvPr userDrawn="1"/>
        </p:nvSpPr>
        <p:spPr bwMode="auto">
          <a:xfrm>
            <a:off x="1439863" y="1008063"/>
            <a:ext cx="0" cy="8423275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68" name="Line 6"/>
          <p:cNvSpPr>
            <a:spLocks noChangeShapeType="1"/>
          </p:cNvSpPr>
          <p:nvPr userDrawn="1"/>
        </p:nvSpPr>
        <p:spPr bwMode="auto">
          <a:xfrm>
            <a:off x="17424000" y="1008063"/>
            <a:ext cx="0" cy="8423275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69" name="Line 7"/>
          <p:cNvSpPr>
            <a:spLocks noChangeShapeType="1"/>
          </p:cNvSpPr>
          <p:nvPr userDrawn="1"/>
        </p:nvSpPr>
        <p:spPr bwMode="auto">
          <a:xfrm>
            <a:off x="17532000" y="1008063"/>
            <a:ext cx="0" cy="8423275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70" name="Line 1"/>
          <p:cNvSpPr>
            <a:spLocks noChangeShapeType="1"/>
          </p:cNvSpPr>
          <p:nvPr userDrawn="1"/>
        </p:nvSpPr>
        <p:spPr bwMode="auto">
          <a:xfrm>
            <a:off x="1008063" y="1331913"/>
            <a:ext cx="16848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71" name="Line 1"/>
          <p:cNvSpPr>
            <a:spLocks noChangeShapeType="1"/>
          </p:cNvSpPr>
          <p:nvPr userDrawn="1"/>
        </p:nvSpPr>
        <p:spPr bwMode="auto">
          <a:xfrm>
            <a:off x="1008063" y="9107488"/>
            <a:ext cx="16848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72" name="Line 1"/>
          <p:cNvSpPr>
            <a:spLocks noChangeShapeType="1"/>
          </p:cNvSpPr>
          <p:nvPr userDrawn="1"/>
        </p:nvSpPr>
        <p:spPr bwMode="auto">
          <a:xfrm>
            <a:off x="1008063" y="8999538"/>
            <a:ext cx="16848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73" name="Rectangle 11"/>
          <p:cNvSpPr>
            <a:spLocks noChangeArrowheads="1"/>
          </p:cNvSpPr>
          <p:nvPr userDrawn="1"/>
        </p:nvSpPr>
        <p:spPr bwMode="auto">
          <a:xfrm>
            <a:off x="1331913" y="1331913"/>
            <a:ext cx="16200000" cy="7775575"/>
          </a:xfrm>
          <a:prstGeom prst="rect">
            <a:avLst/>
          </a:prstGeom>
          <a:solidFill>
            <a:srgbClr val="FFFFFF"/>
          </a:solidFill>
          <a:ln w="3175">
            <a:solidFill>
              <a:srgbClr val="00B0F0"/>
            </a:solidFill>
            <a:miter lim="800000"/>
            <a:headEnd/>
            <a:tailEnd/>
          </a:ln>
        </p:spPr>
        <p:txBody>
          <a:bodyPr lIns="79784" tIns="9547" rIns="79784" bIns="954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74" name="Rectangle 186"/>
          <p:cNvSpPr>
            <a:spLocks noChangeArrowheads="1"/>
          </p:cNvSpPr>
          <p:nvPr userDrawn="1"/>
        </p:nvSpPr>
        <p:spPr bwMode="auto">
          <a:xfrm>
            <a:off x="1440000" y="1440000"/>
            <a:ext cx="15984000" cy="7559675"/>
          </a:xfrm>
          <a:prstGeom prst="rect">
            <a:avLst/>
          </a:prstGeom>
          <a:solidFill>
            <a:srgbClr val="FFFFFF"/>
          </a:solidFill>
          <a:ln w="6350">
            <a:solidFill>
              <a:srgbClr val="FF0000"/>
            </a:solidFill>
            <a:miter lim="800000"/>
            <a:headEnd/>
            <a:tailEnd/>
          </a:ln>
        </p:spPr>
        <p:txBody>
          <a:bodyPr lIns="79784" tIns="9547" rIns="79784" bIns="954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75" name="Line 203"/>
          <p:cNvSpPr>
            <a:spLocks noChangeShapeType="1"/>
          </p:cNvSpPr>
          <p:nvPr userDrawn="1"/>
        </p:nvSpPr>
        <p:spPr bwMode="auto">
          <a:xfrm>
            <a:off x="12096000" y="1331913"/>
            <a:ext cx="0" cy="7775575"/>
          </a:xfrm>
          <a:prstGeom prst="line">
            <a:avLst/>
          </a:prstGeom>
          <a:noFill/>
          <a:ln w="3175">
            <a:solidFill>
              <a:srgbClr val="00B0F0"/>
            </a:solidFill>
            <a:prstDash val="dash"/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76" name="Line 204"/>
          <p:cNvSpPr>
            <a:spLocks noChangeShapeType="1"/>
          </p:cNvSpPr>
          <p:nvPr userDrawn="1"/>
        </p:nvSpPr>
        <p:spPr bwMode="auto">
          <a:xfrm>
            <a:off x="6768000" y="1331913"/>
            <a:ext cx="0" cy="7775575"/>
          </a:xfrm>
          <a:prstGeom prst="line">
            <a:avLst/>
          </a:prstGeom>
          <a:noFill/>
          <a:ln w="3175">
            <a:solidFill>
              <a:srgbClr val="00B0F0"/>
            </a:solidFill>
            <a:prstDash val="dash"/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77" name="Text Box 74"/>
          <p:cNvSpPr txBox="1">
            <a:spLocks noChangeArrowheads="1"/>
          </p:cNvSpPr>
          <p:nvPr userDrawn="1"/>
        </p:nvSpPr>
        <p:spPr bwMode="auto">
          <a:xfrm>
            <a:off x="6244436" y="900113"/>
            <a:ext cx="1079500" cy="144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 defTabSz="1371294">
              <a:spcBef>
                <a:spcPct val="50000"/>
              </a:spcBef>
              <a:defRPr/>
            </a:pPr>
            <a:r>
              <a:rPr lang="ja-JP" altLang="en-US" sz="800">
                <a:latin typeface="Arial" charset="0"/>
              </a:rPr>
              <a:t>折り位置</a:t>
            </a:r>
          </a:p>
        </p:txBody>
      </p:sp>
      <p:sp>
        <p:nvSpPr>
          <p:cNvPr id="78" name="Text Box 75"/>
          <p:cNvSpPr txBox="1">
            <a:spLocks noChangeArrowheads="1"/>
          </p:cNvSpPr>
          <p:nvPr userDrawn="1"/>
        </p:nvSpPr>
        <p:spPr bwMode="auto">
          <a:xfrm>
            <a:off x="11559637" y="900113"/>
            <a:ext cx="1079500" cy="144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 defTabSz="1371294">
              <a:spcBef>
                <a:spcPct val="50000"/>
              </a:spcBef>
              <a:defRPr/>
            </a:pPr>
            <a:r>
              <a:rPr lang="ja-JP" altLang="en-US" sz="800">
                <a:latin typeface="Arial" charset="0"/>
              </a:rPr>
              <a:t>折り位置</a:t>
            </a:r>
          </a:p>
        </p:txBody>
      </p:sp>
      <p:sp>
        <p:nvSpPr>
          <p:cNvPr id="79" name="AutoShape 99"/>
          <p:cNvSpPr>
            <a:spLocks noChangeArrowheads="1"/>
          </p:cNvSpPr>
          <p:nvPr userDrawn="1"/>
        </p:nvSpPr>
        <p:spPr bwMode="auto">
          <a:xfrm>
            <a:off x="17759809" y="3203575"/>
            <a:ext cx="936625" cy="1296988"/>
          </a:xfrm>
          <a:prstGeom prst="wedgeRoundRectCallout">
            <a:avLst>
              <a:gd name="adj1" fmla="val -75021"/>
              <a:gd name="adj2" fmla="val -36021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00B0F0"/>
            </a:solidFill>
            <a:miter lim="800000"/>
            <a:headEnd/>
            <a:tailEnd/>
          </a:ln>
          <a:effectLst/>
        </p:spPr>
        <p:txBody>
          <a:bodyPr lIns="74279" tIns="8888" rIns="74279" bIns="8888"/>
          <a:lstStyle/>
          <a:p>
            <a:pPr algn="just" defTabSz="934829">
              <a:defRPr/>
            </a:pPr>
            <a:r>
              <a:rPr lang="ja-JP" altLang="en-US" sz="1000">
                <a:solidFill>
                  <a:srgbClr val="000000"/>
                </a:solidFill>
                <a:latin typeface="ＭＳ Ｐゴシック" pitchFamily="50" charset="-128"/>
              </a:rPr>
              <a:t>フチなし印刷は塗足しが必要ですので、青い線まで必ず伸ばして配置してください。</a:t>
            </a:r>
            <a:endParaRPr lang="ja-JP" altLang="en-US" sz="1800">
              <a:latin typeface="Arial" charset="0"/>
            </a:endParaRPr>
          </a:p>
        </p:txBody>
      </p:sp>
      <p:sp>
        <p:nvSpPr>
          <p:cNvPr id="80" name="AutoShape 100"/>
          <p:cNvSpPr>
            <a:spLocks noChangeArrowheads="1"/>
          </p:cNvSpPr>
          <p:nvPr userDrawn="1"/>
        </p:nvSpPr>
        <p:spPr bwMode="auto">
          <a:xfrm>
            <a:off x="17734409" y="2411413"/>
            <a:ext cx="746125" cy="576262"/>
          </a:xfrm>
          <a:prstGeom prst="wedgeRoundRectCallout">
            <a:avLst>
              <a:gd name="adj1" fmla="val -89804"/>
              <a:gd name="adj2" fmla="val -39518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lIns="74279" tIns="8888" rIns="74279" bIns="8888"/>
          <a:lstStyle/>
          <a:p>
            <a:pPr algn="just" defTabSz="934829">
              <a:defRPr/>
            </a:pPr>
            <a:r>
              <a:rPr lang="ja-JP" altLang="en-US" sz="1000">
                <a:latin typeface="ＭＳ Ｐゴシック" pitchFamily="50" charset="-128"/>
              </a:rPr>
              <a:t>赤い線が仕上がり線です。</a:t>
            </a:r>
            <a:endParaRPr lang="ja-JP" altLang="en-US" sz="1800">
              <a:latin typeface="Arial" charset="0"/>
            </a:endParaRPr>
          </a:p>
        </p:txBody>
      </p:sp>
      <p:sp>
        <p:nvSpPr>
          <p:cNvPr id="81" name="Text Box 104"/>
          <p:cNvSpPr txBox="1">
            <a:spLocks noChangeArrowheads="1"/>
          </p:cNvSpPr>
          <p:nvPr userDrawn="1"/>
        </p:nvSpPr>
        <p:spPr bwMode="auto">
          <a:xfrm>
            <a:off x="1457325" y="85725"/>
            <a:ext cx="4033193" cy="66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71984" tIns="71984" rIns="71984" bIns="71984"/>
          <a:lstStyle/>
          <a:p>
            <a:pPr algn="just" defTabSz="934829">
              <a:defRPr/>
            </a:pPr>
            <a:r>
              <a:rPr lang="ja-JP" altLang="en-US" sz="1800">
                <a:latin typeface="Arial" charset="0"/>
              </a:rPr>
              <a:t>規格</a:t>
            </a:r>
            <a:r>
              <a:rPr lang="en-US" altLang="ja-JP" sz="1800">
                <a:latin typeface="Arial" charset="0"/>
              </a:rPr>
              <a:t>A5</a:t>
            </a:r>
            <a:r>
              <a:rPr lang="ja-JP" altLang="en-US" sz="1800">
                <a:latin typeface="Arial" charset="0"/>
              </a:rPr>
              <a:t>仕上がりの外</a:t>
            </a:r>
            <a:r>
              <a:rPr lang="en-US" altLang="ja-JP" sz="1800">
                <a:latin typeface="Arial" charset="0"/>
              </a:rPr>
              <a:t>3</a:t>
            </a:r>
            <a:r>
              <a:rPr lang="ja-JP" altLang="en-US" sz="1800">
                <a:latin typeface="Arial" charset="0"/>
              </a:rPr>
              <a:t>つ折</a:t>
            </a:r>
            <a:r>
              <a:rPr lang="ja-JP" altLang="en-US" sz="1800" baseline="0">
                <a:latin typeface="Arial" charset="0"/>
              </a:rPr>
              <a:t> </a:t>
            </a:r>
            <a:r>
              <a:rPr lang="ja-JP" altLang="en-US" sz="1800">
                <a:latin typeface="Arial" charset="0"/>
              </a:rPr>
              <a:t>（</a:t>
            </a:r>
            <a:r>
              <a:rPr lang="en-US" altLang="ja-JP" sz="1800">
                <a:latin typeface="Arial" charset="0"/>
              </a:rPr>
              <a:t>Z</a:t>
            </a:r>
            <a:r>
              <a:rPr lang="ja-JP" altLang="en-US" sz="1800">
                <a:latin typeface="Arial" charset="0"/>
              </a:rPr>
              <a:t>折）</a:t>
            </a:r>
            <a:endParaRPr lang="en-US" altLang="ja-JP" sz="1800">
              <a:latin typeface="Arial" charset="0"/>
            </a:endParaRPr>
          </a:p>
          <a:p>
            <a:pPr algn="just" defTabSz="934829">
              <a:defRPr/>
            </a:pPr>
            <a:r>
              <a:rPr lang="ja-JP" altLang="en-US" sz="800">
                <a:latin typeface="Arial" charset="0"/>
              </a:rPr>
              <a:t>●展開サイズ　</a:t>
            </a:r>
            <a:r>
              <a:rPr lang="en-US" altLang="ja-JP" sz="800">
                <a:latin typeface="Arial" charset="0"/>
              </a:rPr>
              <a:t>444×210mm</a:t>
            </a:r>
          </a:p>
          <a:p>
            <a:pPr algn="just" defTabSz="934829">
              <a:defRPr/>
            </a:pPr>
            <a:r>
              <a:rPr lang="ja-JP" altLang="en-US" sz="800">
                <a:latin typeface="Arial" charset="0"/>
              </a:rPr>
              <a:t>●仕上がりサイズ　</a:t>
            </a:r>
            <a:r>
              <a:rPr lang="en-US" altLang="ja-JP" sz="800">
                <a:latin typeface="Arial" charset="0"/>
              </a:rPr>
              <a:t>148×210mm</a:t>
            </a:r>
            <a:endParaRPr lang="ja-JP" altLang="en-US" sz="800">
              <a:latin typeface="Arial" charset="0"/>
            </a:endParaRPr>
          </a:p>
        </p:txBody>
      </p:sp>
      <p:sp>
        <p:nvSpPr>
          <p:cNvPr id="83" name="Text Box 74"/>
          <p:cNvSpPr txBox="1">
            <a:spLocks noChangeArrowheads="1"/>
          </p:cNvSpPr>
          <p:nvPr userDrawn="1"/>
        </p:nvSpPr>
        <p:spPr bwMode="auto">
          <a:xfrm>
            <a:off x="3331295" y="1044575"/>
            <a:ext cx="1152525" cy="2159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 defTabSz="1371294">
              <a:spcBef>
                <a:spcPct val="50000"/>
              </a:spcBef>
              <a:defRPr/>
            </a:pPr>
            <a:r>
              <a:rPr lang="en-US" altLang="ja-JP" sz="1200">
                <a:latin typeface="Arial Black" pitchFamily="34" charset="0"/>
              </a:rPr>
              <a:t>148mm</a:t>
            </a:r>
            <a:endParaRPr lang="ja-JP" altLang="en-US" sz="1200">
              <a:latin typeface="Arial Black" pitchFamily="34" charset="0"/>
            </a:endParaRPr>
          </a:p>
        </p:txBody>
      </p:sp>
      <p:sp>
        <p:nvSpPr>
          <p:cNvPr id="84" name="Text Box 74"/>
          <p:cNvSpPr txBox="1">
            <a:spLocks noChangeArrowheads="1"/>
          </p:cNvSpPr>
          <p:nvPr userDrawn="1"/>
        </p:nvSpPr>
        <p:spPr bwMode="auto">
          <a:xfrm>
            <a:off x="8856464" y="1044575"/>
            <a:ext cx="1152525" cy="2159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 defTabSz="1371294">
              <a:spcBef>
                <a:spcPct val="50000"/>
              </a:spcBef>
              <a:defRPr/>
            </a:pPr>
            <a:r>
              <a:rPr lang="en-US" altLang="ja-JP" sz="1200">
                <a:latin typeface="Arial Black" pitchFamily="34" charset="0"/>
              </a:rPr>
              <a:t>148mm</a:t>
            </a:r>
            <a:endParaRPr lang="ja-JP" altLang="en-US" sz="1200">
              <a:latin typeface="Arial Black" pitchFamily="34" charset="0"/>
            </a:endParaRPr>
          </a:p>
        </p:txBody>
      </p:sp>
      <p:sp>
        <p:nvSpPr>
          <p:cNvPr id="85" name="Text Box 74"/>
          <p:cNvSpPr txBox="1">
            <a:spLocks noChangeArrowheads="1"/>
          </p:cNvSpPr>
          <p:nvPr userDrawn="1"/>
        </p:nvSpPr>
        <p:spPr bwMode="auto">
          <a:xfrm>
            <a:off x="14185056" y="1044575"/>
            <a:ext cx="1152525" cy="2159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 defTabSz="1371294">
              <a:spcBef>
                <a:spcPct val="50000"/>
              </a:spcBef>
              <a:defRPr/>
            </a:pPr>
            <a:r>
              <a:rPr lang="en-US" altLang="ja-JP" sz="1200">
                <a:latin typeface="Arial Black" pitchFamily="34" charset="0"/>
              </a:rPr>
              <a:t>148mm</a:t>
            </a:r>
            <a:endParaRPr lang="ja-JP" altLang="en-US" sz="1200">
              <a:latin typeface="Arial Black" pitchFamily="34" charset="0"/>
            </a:endParaRPr>
          </a:p>
        </p:txBody>
      </p:sp>
      <p:sp>
        <p:nvSpPr>
          <p:cNvPr id="86" name="Text Box 155"/>
          <p:cNvSpPr txBox="1">
            <a:spLocks noChangeArrowheads="1"/>
          </p:cNvSpPr>
          <p:nvPr userDrawn="1"/>
        </p:nvSpPr>
        <p:spPr bwMode="auto">
          <a:xfrm>
            <a:off x="1439863" y="9504363"/>
            <a:ext cx="4675187" cy="576262"/>
          </a:xfrm>
          <a:prstGeom prst="rect">
            <a:avLst/>
          </a:prstGeom>
          <a:solidFill>
            <a:srgbClr val="FFFFFF"/>
          </a:solidFill>
          <a:ln w="12700">
            <a:solidFill>
              <a:srgbClr val="C6D9F1"/>
            </a:solidFill>
            <a:miter lim="800000"/>
            <a:headEnd/>
            <a:tailEnd/>
          </a:ln>
          <a:effectLst/>
        </p:spPr>
        <p:txBody>
          <a:bodyPr vert="horz" wrap="square" lIns="72000" tIns="72000" rIns="72000" bIns="7200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just" defTabSz="13716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ja-JP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★ </a:t>
            </a:r>
            <a:r>
              <a:rPr kumimoji="1" lang="ja-JP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フチ無し印刷をご希望の場合は、外側の青い線まで色や写真を配置してください。</a:t>
            </a:r>
          </a:p>
          <a:p>
            <a:pPr marL="0" marR="0" lvl="0" indent="0" algn="just" defTabSz="13716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★ 透過性や半透明、パターンなどは正常に</a:t>
            </a:r>
            <a:r>
              <a:rPr kumimoji="1" lang="ja-JP" altLang="en-US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変換</a:t>
            </a:r>
            <a:r>
              <a:rPr kumimoji="1" lang="ja-JP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出来ない場合があります。　</a:t>
            </a:r>
          </a:p>
          <a:p>
            <a:pPr marL="0" marR="0" lvl="0" indent="0" algn="just" defTabSz="13716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★ 用紙サイズや余白、トンボなどは、変更・移動されないようお願いいたします。</a:t>
            </a:r>
            <a:endParaRPr kumimoji="1" lang="ja-JP" sz="27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</a:endParaRPr>
          </a:p>
        </p:txBody>
      </p:sp>
      <p:pic>
        <p:nvPicPr>
          <p:cNvPr id="87" name="図 86" descr="C:\Users\Ex-Image-L\Desktop\ワードテンプレート\ori_z.gif"/>
          <p:cNvPicPr/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5304390" y="216317"/>
            <a:ext cx="413233" cy="518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" name="図 29">
            <a:extLst>
              <a:ext uri="{FF2B5EF4-FFF2-40B4-BE49-F238E27FC236}">
                <a16:creationId xmlns:a16="http://schemas.microsoft.com/office/drawing/2014/main" id="{84BD0770-441F-4CC6-B41C-46CEAF5B1587}"/>
              </a:ext>
            </a:extLst>
          </p:cNvPr>
          <p:cNvPicPr/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00231" y="131286"/>
            <a:ext cx="1855470" cy="91884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370013" rtl="0" eaLnBrk="0" fontAlgn="base" hangingPunct="0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+mj-lt"/>
          <a:ea typeface="+mj-ea"/>
          <a:cs typeface="+mj-cs"/>
        </a:defRPr>
      </a:lvl1pPr>
      <a:lvl2pPr algn="ctr" defTabSz="1370013" rtl="0" eaLnBrk="0" fontAlgn="base" hangingPunct="0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defTabSz="1370013" rtl="0" eaLnBrk="0" fontAlgn="base" hangingPunct="0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defTabSz="1370013" rtl="0" eaLnBrk="0" fontAlgn="base" hangingPunct="0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defTabSz="1370013" rtl="0" eaLnBrk="0" fontAlgn="base" hangingPunct="0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098" algn="ctr" defTabSz="1371294" rtl="0" fontAlgn="base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195" algn="ctr" defTabSz="1371294" rtl="0" fontAlgn="base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294" algn="ctr" defTabSz="1371294" rtl="0" fontAlgn="base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390" algn="ctr" defTabSz="1371294" rtl="0" fontAlgn="base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512763" indent="-512763" algn="l" defTabSz="1370013" rtl="0" eaLnBrk="0" fontAlgn="base" hangingPunct="0">
        <a:spcBef>
          <a:spcPct val="20000"/>
        </a:spcBef>
        <a:spcAft>
          <a:spcPct val="0"/>
        </a:spcAft>
        <a:buChar char="•"/>
        <a:defRPr kumimoji="1" sz="4800">
          <a:solidFill>
            <a:schemeClr val="tx1"/>
          </a:solidFill>
          <a:latin typeface="+mn-lt"/>
          <a:ea typeface="+mn-ea"/>
          <a:cs typeface="+mn-cs"/>
        </a:defRPr>
      </a:lvl1pPr>
      <a:lvl2pPr marL="1112838" indent="-427038" algn="l" defTabSz="1370013" rtl="0" eaLnBrk="0" fontAlgn="base" hangingPunct="0">
        <a:spcBef>
          <a:spcPct val="20000"/>
        </a:spcBef>
        <a:spcAft>
          <a:spcPct val="0"/>
        </a:spcAft>
        <a:buChar char="–"/>
        <a:defRPr kumimoji="1" sz="4200">
          <a:solidFill>
            <a:schemeClr val="tx1"/>
          </a:solidFill>
          <a:latin typeface="+mn-lt"/>
          <a:ea typeface="+mn-ea"/>
        </a:defRPr>
      </a:lvl2pPr>
      <a:lvl3pPr marL="1712913" indent="-341313" algn="l" defTabSz="1370013" rtl="0" eaLnBrk="0" fontAlgn="base" hangingPunct="0">
        <a:spcBef>
          <a:spcPct val="20000"/>
        </a:spcBef>
        <a:spcAft>
          <a:spcPct val="0"/>
        </a:spcAft>
        <a:buChar char="•"/>
        <a:defRPr kumimoji="1" sz="3700">
          <a:solidFill>
            <a:schemeClr val="tx1"/>
          </a:solidFill>
          <a:latin typeface="+mn-lt"/>
          <a:ea typeface="+mn-ea"/>
        </a:defRPr>
      </a:lvl3pPr>
      <a:lvl4pPr marL="2400300" indent="-341313" algn="l" defTabSz="1370013" rtl="0" eaLnBrk="0" fontAlgn="base" hangingPunct="0">
        <a:spcBef>
          <a:spcPct val="20000"/>
        </a:spcBef>
        <a:spcAft>
          <a:spcPct val="0"/>
        </a:spcAft>
        <a:buChar char="–"/>
        <a:defRPr kumimoji="1" sz="3000">
          <a:solidFill>
            <a:schemeClr val="tx1"/>
          </a:solidFill>
          <a:latin typeface="+mn-lt"/>
          <a:ea typeface="+mn-ea"/>
        </a:defRPr>
      </a:lvl4pPr>
      <a:lvl5pPr marL="3086100" indent="-341313" algn="l" defTabSz="1370013" rtl="0" eaLnBrk="0" fontAlgn="base" hangingPunct="0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5pPr>
      <a:lvl6pPr marL="3544095" indent="-342823" algn="l" defTabSz="1371294" rtl="0" fontAlgn="base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6pPr>
      <a:lvl7pPr marL="4001192" indent="-342823" algn="l" defTabSz="1371294" rtl="0" fontAlgn="base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7pPr>
      <a:lvl8pPr marL="4458290" indent="-342823" algn="l" defTabSz="1371294" rtl="0" fontAlgn="base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8pPr>
      <a:lvl9pPr marL="4915388" indent="-342823" algn="l" defTabSz="1371294" rtl="0" fontAlgn="base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195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098" algn="l" defTabSz="914195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195" algn="l" defTabSz="914195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294" algn="l" defTabSz="914195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390" algn="l" defTabSz="914195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488" algn="l" defTabSz="914195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586" algn="l" defTabSz="914195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683" algn="l" defTabSz="914195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782" algn="l" defTabSz="914195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3716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3716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181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ＭＳ Ｐゴシック</vt:lpstr>
      <vt:lpstr>ＭＳ ゴシック</vt:lpstr>
      <vt:lpstr>Arial</vt:lpstr>
      <vt:lpstr>Arial Black</vt:lpstr>
      <vt:lpstr>標準デザイン</vt:lpstr>
      <vt:lpstr>PowerPoint プレゼンテーション</vt:lpstr>
    </vt:vector>
  </TitlesOfParts>
  <Company>matsuo-print.com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Ex-Image-L</dc:creator>
  <cp:lastModifiedBy>松尾 亮</cp:lastModifiedBy>
  <cp:revision>19</cp:revision>
  <dcterms:created xsi:type="dcterms:W3CDTF">2010-06-02T01:56:44Z</dcterms:created>
  <dcterms:modified xsi:type="dcterms:W3CDTF">2020-06-03T00:43:59Z</dcterms:modified>
</cp:coreProperties>
</file>