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82089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353829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708891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063952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419014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1775308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130369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485431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2840492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90" d="100"/>
          <a:sy n="90" d="100"/>
        </p:scale>
        <p:origin x="-1896" y="-414"/>
      </p:cViewPr>
      <p:guideLst>
        <p:guide orient="horz" pos="2586"/>
        <p:guide pos="3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770" y="2549935"/>
            <a:ext cx="8875450" cy="1759866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760" y="4651787"/>
            <a:ext cx="7308691" cy="2098110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 algn="ctr">
              <a:buNone/>
              <a:defRPr/>
            </a:lvl1pPr>
            <a:lvl2pPr marL="354982" indent="0" algn="ctr">
              <a:buNone/>
              <a:defRPr/>
            </a:lvl2pPr>
            <a:lvl3pPr marL="709964" indent="0" algn="ctr">
              <a:buNone/>
              <a:defRPr/>
            </a:lvl3pPr>
            <a:lvl4pPr marL="1064947" indent="0" algn="ctr">
              <a:buNone/>
              <a:defRPr/>
            </a:lvl4pPr>
            <a:lvl5pPr marL="1419928" indent="0" algn="ctr">
              <a:buNone/>
              <a:defRPr/>
            </a:lvl5pPr>
            <a:lvl6pPr marL="1774910" indent="0" algn="ctr">
              <a:buNone/>
              <a:defRPr/>
            </a:lvl6pPr>
            <a:lvl7pPr marL="2129892" indent="0" algn="ctr">
              <a:buNone/>
              <a:defRPr/>
            </a:lvl7pPr>
            <a:lvl8pPr marL="2484874" indent="0" algn="ctr">
              <a:buNone/>
              <a:defRPr/>
            </a:lvl8pPr>
            <a:lvl9pPr marL="2839857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1915883"/>
            <a:ext cx="9396890" cy="5416892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1244" y="328259"/>
            <a:ext cx="2348307" cy="7004515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328259"/>
            <a:ext cx="6931351" cy="7004515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22661" y="1915883"/>
            <a:ext cx="9396890" cy="5416892"/>
          </a:xfrm>
          <a:prstGeom prst="rect">
            <a:avLst/>
          </a:prstGeom>
        </p:spPr>
        <p:txBody>
          <a:bodyPr lIns="70997" tIns="35498" rIns="70997" bIns="3549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4289" y="5274606"/>
            <a:ext cx="8875450" cy="1631309"/>
          </a:xfrm>
          <a:prstGeom prst="rect">
            <a:avLst/>
          </a:prstGeom>
        </p:spPr>
        <p:txBody>
          <a:bodyPr lIns="70997" tIns="35498" rIns="70997" bIns="35498" anchor="t"/>
          <a:lstStyle>
            <a:lvl1pPr algn="l">
              <a:defRPr sz="31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24289" y="3479794"/>
            <a:ext cx="8875450" cy="179481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600"/>
            </a:lvl1pPr>
            <a:lvl2pPr marL="354982" indent="0">
              <a:buNone/>
              <a:defRPr sz="1400"/>
            </a:lvl2pPr>
            <a:lvl3pPr marL="709964" indent="0">
              <a:buNone/>
              <a:defRPr sz="1200"/>
            </a:lvl3pPr>
            <a:lvl4pPr marL="1064947" indent="0">
              <a:buNone/>
              <a:defRPr sz="1100"/>
            </a:lvl4pPr>
            <a:lvl5pPr marL="1419928" indent="0">
              <a:buNone/>
              <a:defRPr sz="1100"/>
            </a:lvl5pPr>
            <a:lvl6pPr marL="1774910" indent="0">
              <a:buNone/>
              <a:defRPr sz="1100"/>
            </a:lvl6pPr>
            <a:lvl7pPr marL="2129892" indent="0">
              <a:buNone/>
              <a:defRPr sz="1100"/>
            </a:lvl7pPr>
            <a:lvl8pPr marL="2484874" indent="0">
              <a:buNone/>
              <a:defRPr sz="1100"/>
            </a:lvl8pPr>
            <a:lvl9pPr marL="2839857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22663" y="1915883"/>
            <a:ext cx="4639218" cy="541689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79112" y="1915883"/>
            <a:ext cx="4640439" cy="541689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22661" y="1837252"/>
            <a:ext cx="4612353" cy="76635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900" b="1"/>
            </a:lvl1pPr>
            <a:lvl2pPr marL="354982" indent="0">
              <a:buNone/>
              <a:defRPr sz="1600" b="1"/>
            </a:lvl2pPr>
            <a:lvl3pPr marL="709964" indent="0">
              <a:buNone/>
              <a:defRPr sz="1400" b="1"/>
            </a:lvl3pPr>
            <a:lvl4pPr marL="1064947" indent="0">
              <a:buNone/>
              <a:defRPr sz="1200" b="1"/>
            </a:lvl4pPr>
            <a:lvl5pPr marL="1419928" indent="0">
              <a:buNone/>
              <a:defRPr sz="1200" b="1"/>
            </a:lvl5pPr>
            <a:lvl6pPr marL="1774910" indent="0">
              <a:buNone/>
              <a:defRPr sz="1200" b="1"/>
            </a:lvl6pPr>
            <a:lvl7pPr marL="2129892" indent="0">
              <a:buNone/>
              <a:defRPr sz="1200" b="1"/>
            </a:lvl7pPr>
            <a:lvl8pPr marL="2484874" indent="0">
              <a:buNone/>
              <a:defRPr sz="1200" b="1"/>
            </a:lvl8pPr>
            <a:lvl9pPr marL="2839857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2661" y="2603603"/>
            <a:ext cx="4612353" cy="472917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303534" y="1837252"/>
            <a:ext cx="4616016" cy="76635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900" b="1"/>
            </a:lvl1pPr>
            <a:lvl2pPr marL="354982" indent="0">
              <a:buNone/>
              <a:defRPr sz="1600" b="1"/>
            </a:lvl2pPr>
            <a:lvl3pPr marL="709964" indent="0">
              <a:buNone/>
              <a:defRPr sz="1400" b="1"/>
            </a:lvl3pPr>
            <a:lvl4pPr marL="1064947" indent="0">
              <a:buNone/>
              <a:defRPr sz="1200" b="1"/>
            </a:lvl4pPr>
            <a:lvl5pPr marL="1419928" indent="0">
              <a:buNone/>
              <a:defRPr sz="1200" b="1"/>
            </a:lvl5pPr>
            <a:lvl6pPr marL="1774910" indent="0">
              <a:buNone/>
              <a:defRPr sz="1200" b="1"/>
            </a:lvl6pPr>
            <a:lvl7pPr marL="2129892" indent="0">
              <a:buNone/>
              <a:defRPr sz="1200" b="1"/>
            </a:lvl7pPr>
            <a:lvl8pPr marL="2484874" indent="0">
              <a:buNone/>
              <a:defRPr sz="1200" b="1"/>
            </a:lvl8pPr>
            <a:lvl9pPr marL="2839857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303534" y="2603603"/>
            <a:ext cx="4616016" cy="472917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7012"/>
            <a:ext cx="3433925" cy="1390419"/>
          </a:xfrm>
          <a:prstGeom prst="rect">
            <a:avLst/>
          </a:prstGeom>
        </p:spPr>
        <p:txBody>
          <a:bodyPr lIns="70997" tIns="35498" rIns="70997" bIns="35498" anchor="b"/>
          <a:lstStyle>
            <a:lvl1pPr algn="l">
              <a:defRPr sz="1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82367" y="327011"/>
            <a:ext cx="5837184" cy="7005764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22661" y="1717431"/>
            <a:ext cx="3433925" cy="5615345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1100"/>
            </a:lvl1pPr>
            <a:lvl2pPr marL="354982" indent="0">
              <a:buNone/>
              <a:defRPr sz="900"/>
            </a:lvl2pPr>
            <a:lvl3pPr marL="709964" indent="0">
              <a:buNone/>
              <a:defRPr sz="800"/>
            </a:lvl3pPr>
            <a:lvl4pPr marL="1064947" indent="0">
              <a:buNone/>
              <a:defRPr sz="700"/>
            </a:lvl4pPr>
            <a:lvl5pPr marL="1419928" indent="0">
              <a:buNone/>
              <a:defRPr sz="700"/>
            </a:lvl5pPr>
            <a:lvl6pPr marL="1774910" indent="0">
              <a:buNone/>
              <a:defRPr sz="700"/>
            </a:lvl6pPr>
            <a:lvl7pPr marL="2129892" indent="0">
              <a:buNone/>
              <a:defRPr sz="700"/>
            </a:lvl7pPr>
            <a:lvl8pPr marL="2484874" indent="0">
              <a:buNone/>
              <a:defRPr sz="700"/>
            </a:lvl8pPr>
            <a:lvl9pPr marL="2839857" indent="0">
              <a:buNone/>
              <a:defRPr sz="7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678" y="5746399"/>
            <a:ext cx="6264593" cy="677737"/>
          </a:xfrm>
          <a:prstGeom prst="rect">
            <a:avLst/>
          </a:prstGeom>
        </p:spPr>
        <p:txBody>
          <a:bodyPr lIns="70997" tIns="35498" rIns="70997" bIns="35498" anchor="b"/>
          <a:lstStyle>
            <a:lvl1pPr algn="l">
              <a:defRPr sz="1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46678" y="733904"/>
            <a:ext cx="6264593" cy="4925128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2500"/>
            </a:lvl1pPr>
            <a:lvl2pPr marL="354982" indent="0">
              <a:buNone/>
              <a:defRPr sz="2200"/>
            </a:lvl2pPr>
            <a:lvl3pPr marL="709964" indent="0">
              <a:buNone/>
              <a:defRPr sz="1900"/>
            </a:lvl3pPr>
            <a:lvl4pPr marL="1064947" indent="0">
              <a:buNone/>
              <a:defRPr sz="1600"/>
            </a:lvl4pPr>
            <a:lvl5pPr marL="1419928" indent="0">
              <a:buNone/>
              <a:defRPr sz="1600"/>
            </a:lvl5pPr>
            <a:lvl6pPr marL="1774910" indent="0">
              <a:buNone/>
              <a:defRPr sz="1600"/>
            </a:lvl6pPr>
            <a:lvl7pPr marL="2129892" indent="0">
              <a:buNone/>
              <a:defRPr sz="1600"/>
            </a:lvl7pPr>
            <a:lvl8pPr marL="2484874" indent="0">
              <a:buNone/>
              <a:defRPr sz="1600"/>
            </a:lvl8pPr>
            <a:lvl9pPr marL="2839857" indent="0">
              <a:buNone/>
              <a:defRPr sz="16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46678" y="6424134"/>
            <a:ext cx="6264593" cy="963558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1100"/>
            </a:lvl1pPr>
            <a:lvl2pPr marL="354982" indent="0">
              <a:buNone/>
              <a:defRPr sz="900"/>
            </a:lvl2pPr>
            <a:lvl3pPr marL="709964" indent="0">
              <a:buNone/>
              <a:defRPr sz="800"/>
            </a:lvl3pPr>
            <a:lvl4pPr marL="1064947" indent="0">
              <a:buNone/>
              <a:defRPr sz="700"/>
            </a:lvl4pPr>
            <a:lvl5pPr marL="1419928" indent="0">
              <a:buNone/>
              <a:defRPr sz="700"/>
            </a:lvl5pPr>
            <a:lvl6pPr marL="1774910" indent="0">
              <a:buNone/>
              <a:defRPr sz="700"/>
            </a:lvl6pPr>
            <a:lvl7pPr marL="2129892" indent="0">
              <a:buNone/>
              <a:defRPr sz="700"/>
            </a:lvl7pPr>
            <a:lvl8pPr marL="2484874" indent="0">
              <a:buNone/>
              <a:defRPr sz="700"/>
            </a:lvl8pPr>
            <a:lvl9pPr marL="2839857" indent="0">
              <a:buNone/>
              <a:defRPr sz="7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4104000"/>
            <a:ext cx="828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5220000" y="1260000"/>
            <a:ext cx="0" cy="568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9000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9108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6876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6768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7776000" cy="5544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7560000" cy="5328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5220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9342875" y="2484264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9306842" y="1692102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A5 </a:t>
            </a:r>
          </a:p>
          <a:p>
            <a:pPr algn="just" defTabSz="934829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210×148mm</a:t>
            </a:r>
            <a:endParaRPr lang="en-US" altLang="ja-JP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4657089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210mm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738073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21" name="図 20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7020694" y="288057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354982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709964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064947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419928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98212" indent="-398212" algn="l" defTabSz="1063952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4230" indent="-331638" algn="l" defTabSz="1063952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2pPr>
      <a:lvl3pPr marL="1330248" indent="-265064" algn="l" defTabSz="1063952" rtl="0" eaLnBrk="0" fontAlgn="base" hangingPunct="0">
        <a:spcBef>
          <a:spcPct val="20000"/>
        </a:spcBef>
        <a:spcAft>
          <a:spcPct val="0"/>
        </a:spcAft>
        <a:buChar char="•"/>
        <a:defRPr kumimoji="1" sz="2900">
          <a:solidFill>
            <a:schemeClr val="tx1"/>
          </a:solidFill>
          <a:latin typeface="+mn-lt"/>
          <a:ea typeface="+mn-ea"/>
        </a:defRPr>
      </a:lvl3pPr>
      <a:lvl4pPr marL="1864073" indent="-265064" algn="l" defTabSz="1063952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96665" indent="-265064" algn="l" defTabSz="1063952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752344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107326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462308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3817290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4982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9964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4947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9928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4910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9892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4874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9857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21</cp:revision>
  <dcterms:created xsi:type="dcterms:W3CDTF">2010-06-02T01:56:44Z</dcterms:created>
  <dcterms:modified xsi:type="dcterms:W3CDTF">2018-03-17T04:50:11Z</dcterms:modified>
</cp:coreProperties>
</file>