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77" d="100"/>
          <a:sy n="77" d="100"/>
        </p:scale>
        <p:origin x="-1728" y="-72"/>
      </p:cViewPr>
      <p:guideLst>
        <p:guide orient="horz" pos="427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4216198"/>
            <a:ext cx="8875450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7691506"/>
            <a:ext cx="7308691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542763"/>
            <a:ext cx="234830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2" y="542763"/>
            <a:ext cx="6931350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8721306"/>
            <a:ext cx="8875450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5753672"/>
            <a:ext cx="8875450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4" y="3167820"/>
            <a:ext cx="4639218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3167820"/>
            <a:ext cx="4640439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0" y="3037807"/>
            <a:ext cx="4612353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0" y="4304932"/>
            <a:ext cx="4612353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5" y="3037807"/>
            <a:ext cx="4616015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5" y="4304932"/>
            <a:ext cx="4616015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0701"/>
            <a:ext cx="3433925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540697"/>
            <a:ext cx="5837184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2839692"/>
            <a:ext cx="3433925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9" y="9501394"/>
            <a:ext cx="6264593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9" y="1213475"/>
            <a:ext cx="6264593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9" y="10621997"/>
            <a:ext cx="6264593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6786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5220000" y="1260001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756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933224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930684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A4</a:t>
            </a:r>
            <a:r>
              <a:rPr lang="ja-JP" altLang="en-US" sz="1800" smtClean="0">
                <a:latin typeface="Arial" charset="0"/>
              </a:rPr>
              <a:t>冊子　</a:t>
            </a:r>
            <a:r>
              <a:rPr lang="en-US" altLang="ja-JP" sz="1800" smtClean="0">
                <a:latin typeface="Arial" charset="0"/>
              </a:rPr>
              <a:t>1</a:t>
            </a:r>
            <a:r>
              <a:rPr lang="ja-JP" altLang="en-US" sz="1800" smtClean="0">
                <a:latin typeface="Arial" charset="0"/>
              </a:rPr>
              <a:t>ｐ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●仕上がりサイズ</a:t>
            </a:r>
            <a:r>
              <a:rPr lang="ja-JP" altLang="en-US" sz="800">
                <a:latin typeface="Arial" charset="0"/>
              </a:rPr>
              <a:t>　</a:t>
            </a:r>
            <a:r>
              <a:rPr lang="en-US" altLang="ja-JP" sz="800" smtClean="0">
                <a:latin typeface="Arial" charset="0"/>
              </a:rPr>
              <a:t>210×297mm</a:t>
            </a:r>
            <a:endParaRPr lang="en-US" altLang="ja-JP" sz="800">
              <a:latin typeface="Arial" charset="0"/>
            </a:endParaRPr>
          </a:p>
        </p:txBody>
      </p:sp>
      <p:pic>
        <p:nvPicPr>
          <p:cNvPr id="54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80734" y="252414"/>
            <a:ext cx="1581151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9793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1276302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2" name="Text Box 104"/>
          <p:cNvSpPr txBox="1">
            <a:spLocks noChangeArrowheads="1"/>
          </p:cNvSpPr>
          <p:nvPr userDrawn="1"/>
        </p:nvSpPr>
        <p:spPr bwMode="auto">
          <a:xfrm>
            <a:off x="3346450" y="179388"/>
            <a:ext cx="3382963" cy="719137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" tIns="71984" rIns="71984" bIns="71984" anchor="ctr"/>
          <a:lstStyle/>
          <a:p>
            <a:pPr algn="just" defTabSz="933450"/>
            <a:r>
              <a:rPr lang="ja-JP" altLang="ja-JP" sz="900">
                <a:latin typeface="ＭＳ Ｐゴシック" charset="-128"/>
              </a:rPr>
              <a:t>・データは1Pごと、見開き、どちらで作成されてもかまいません。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・見開きはページ順に作成してください。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・白紙のページがある場合はその旨を入稿時にお知らせください。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・ページ数は表紙を含めた数となります。（白紙ページも含みます）</a:t>
            </a:r>
            <a:endParaRPr lang="ja-JP" altLang="en-US" sz="900">
              <a:latin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23</cp:revision>
  <dcterms:created xsi:type="dcterms:W3CDTF">2010-06-02T01:56:44Z</dcterms:created>
  <dcterms:modified xsi:type="dcterms:W3CDTF">2016-02-04T07:34:02Z</dcterms:modified>
</cp:coreProperties>
</file>