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3661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64" userDrawn="1">
          <p15:clr>
            <a:srgbClr val="A4A3A4"/>
          </p15:clr>
        </p15:guide>
        <p15:guide id="2" pos="32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1506" y="72"/>
      </p:cViewPr>
      <p:guideLst>
        <p:guide orient="horz" pos="4264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4204857"/>
            <a:ext cx="8875450" cy="2902025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1" y="7670816"/>
            <a:ext cx="7308691" cy="345979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159298"/>
            <a:ext cx="9396890" cy="8932477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5" y="541304"/>
            <a:ext cx="2348307" cy="11550474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2" y="541304"/>
            <a:ext cx="6931350" cy="11550474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3159298"/>
            <a:ext cx="9396890" cy="8932477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8697846"/>
            <a:ext cx="8875450" cy="2690036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5738194"/>
            <a:ext cx="8875450" cy="2959655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4" y="3159298"/>
            <a:ext cx="4639218" cy="893247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3" y="3159298"/>
            <a:ext cx="4640439" cy="893247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0" y="3029635"/>
            <a:ext cx="4612353" cy="1263719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0" y="4293352"/>
            <a:ext cx="4612353" cy="779842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6" y="3029635"/>
            <a:ext cx="4616015" cy="1263719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6" y="4293352"/>
            <a:ext cx="4616015" cy="779842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2" y="539247"/>
            <a:ext cx="3433925" cy="2292807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539243"/>
            <a:ext cx="5837184" cy="1155253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2" y="2832054"/>
            <a:ext cx="3433925" cy="9259727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80" y="9475835"/>
            <a:ext cx="6264593" cy="11175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80" y="1210211"/>
            <a:ext cx="6264593" cy="812155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80" y="10593424"/>
            <a:ext cx="6264593" cy="1588910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Line 1">
            <a:extLst>
              <a:ext uri="{FF2B5EF4-FFF2-40B4-BE49-F238E27FC236}">
                <a16:creationId xmlns:a16="http://schemas.microsoft.com/office/drawing/2014/main" id="{41B8F1C1-FBF2-43A5-B9A7-6C68018706A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6768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>
            <a:extLst>
              <a:ext uri="{FF2B5EF4-FFF2-40B4-BE49-F238E27FC236}">
                <a16:creationId xmlns:a16="http://schemas.microsoft.com/office/drawing/2014/main" id="{83882065-54FF-4D63-A2EF-46929D301BE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9432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>
            <a:extLst>
              <a:ext uri="{FF2B5EF4-FFF2-40B4-BE49-F238E27FC236}">
                <a16:creationId xmlns:a16="http://schemas.microsoft.com/office/drawing/2014/main" id="{71A851C2-BFAF-4594-A353-E2BB805021A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4104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Line 44">
            <a:extLst>
              <a:ext uri="{FF2B5EF4-FFF2-40B4-BE49-F238E27FC236}">
                <a16:creationId xmlns:a16="http://schemas.microsoft.com/office/drawing/2014/main" id="{9DDF49DE-A147-493C-9C50-83C57356AB2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220000" y="1260001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Line 1">
            <a:extLst>
              <a:ext uri="{FF2B5EF4-FFF2-40B4-BE49-F238E27FC236}">
                <a16:creationId xmlns:a16="http://schemas.microsoft.com/office/drawing/2014/main" id="{40E23034-7DCA-43B4-818F-2EE1A85102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6">
            <a:extLst>
              <a:ext uri="{FF2B5EF4-FFF2-40B4-BE49-F238E27FC236}">
                <a16:creationId xmlns:a16="http://schemas.microsoft.com/office/drawing/2014/main" id="{3106BDF3-716A-4773-8037-29B7B0F61DA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2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Line 7">
            <a:extLst>
              <a:ext uri="{FF2B5EF4-FFF2-40B4-BE49-F238E27FC236}">
                <a16:creationId xmlns:a16="http://schemas.microsoft.com/office/drawing/2014/main" id="{67B31F8A-0FC6-4782-A30F-6C78562550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1" name="Line 6">
            <a:extLst>
              <a:ext uri="{FF2B5EF4-FFF2-40B4-BE49-F238E27FC236}">
                <a16:creationId xmlns:a16="http://schemas.microsoft.com/office/drawing/2014/main" id="{BCDCE8AD-E8A8-4E96-B1D5-A498EE11EE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00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2" name="Line 7">
            <a:extLst>
              <a:ext uri="{FF2B5EF4-FFF2-40B4-BE49-F238E27FC236}">
                <a16:creationId xmlns:a16="http://schemas.microsoft.com/office/drawing/2014/main" id="{DDF1B25F-F5C7-4A0C-B7D0-E38D3EEB140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10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3" name="Line 1">
            <a:extLst>
              <a:ext uri="{FF2B5EF4-FFF2-40B4-BE49-F238E27FC236}">
                <a16:creationId xmlns:a16="http://schemas.microsoft.com/office/drawing/2014/main" id="{1C89FD20-7107-4ED4-BF59-50A2E28900B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5" name="Line 1">
            <a:extLst>
              <a:ext uri="{FF2B5EF4-FFF2-40B4-BE49-F238E27FC236}">
                <a16:creationId xmlns:a16="http://schemas.microsoft.com/office/drawing/2014/main" id="{9BAB16CC-8B2B-4BB5-9A7A-C97DB36460E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2240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8" name="Line 1">
            <a:extLst>
              <a:ext uri="{FF2B5EF4-FFF2-40B4-BE49-F238E27FC236}">
                <a16:creationId xmlns:a16="http://schemas.microsoft.com/office/drawing/2014/main" id="{B5F531CF-14E9-464F-902D-DEC4ADC398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2132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9" name="Rectangle 11">
            <a:extLst>
              <a:ext uri="{FF2B5EF4-FFF2-40B4-BE49-F238E27FC236}">
                <a16:creationId xmlns:a16="http://schemas.microsoft.com/office/drawing/2014/main" id="{1B6E63DC-A2B9-4BA3-83EA-F4C0E9E7E2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Rectangle 186">
            <a:extLst>
              <a:ext uri="{FF2B5EF4-FFF2-40B4-BE49-F238E27FC236}">
                <a16:creationId xmlns:a16="http://schemas.microsoft.com/office/drawing/2014/main" id="{FFE0B8C5-FD26-4BF9-97A6-35E0451DCF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4" y="1439863"/>
            <a:ext cx="756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Line 204">
            <a:extLst>
              <a:ext uri="{FF2B5EF4-FFF2-40B4-BE49-F238E27FC236}">
                <a16:creationId xmlns:a16="http://schemas.microsoft.com/office/drawing/2014/main" id="{31737AA2-D1CD-4FAE-A0FE-34A821A98B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9432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AutoShape 99">
            <a:extLst>
              <a:ext uri="{FF2B5EF4-FFF2-40B4-BE49-F238E27FC236}">
                <a16:creationId xmlns:a16="http://schemas.microsoft.com/office/drawing/2014/main" id="{007A4103-2ED0-499E-93E1-0C2D6EE643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33224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63" name="AutoShape 100">
            <a:extLst>
              <a:ext uri="{FF2B5EF4-FFF2-40B4-BE49-F238E27FC236}">
                <a16:creationId xmlns:a16="http://schemas.microsoft.com/office/drawing/2014/main" id="{24970686-5AE6-49A7-AC4C-92EEA5FCC7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30684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64" name="Text Box 104">
            <a:extLst>
              <a:ext uri="{FF2B5EF4-FFF2-40B4-BE49-F238E27FC236}">
                <a16:creationId xmlns:a16="http://schemas.microsoft.com/office/drawing/2014/main" id="{5EC82C8E-5171-4E34-AB61-EE794603DD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7327" y="85726"/>
            <a:ext cx="2251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dirty="0">
                <a:latin typeface="Arial" charset="0"/>
              </a:rPr>
              <a:t>A4 </a:t>
            </a:r>
            <a:r>
              <a:rPr lang="ja-JP" altLang="en-US" sz="1800" dirty="0">
                <a:latin typeface="Arial" charset="0"/>
              </a:rPr>
              <a:t>巻四つ折</a:t>
            </a:r>
            <a:endParaRPr lang="en-US" altLang="ja-JP" sz="1800" dirty="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210×296mm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210×74mm</a:t>
            </a:r>
          </a:p>
          <a:p>
            <a:pPr algn="just" defTabSz="934829">
              <a:defRPr/>
            </a:pPr>
            <a:endParaRPr lang="en-US" altLang="ja-JP" sz="800" dirty="0">
              <a:latin typeface="Arial" charset="0"/>
            </a:endParaRPr>
          </a:p>
        </p:txBody>
      </p:sp>
      <p:sp>
        <p:nvSpPr>
          <p:cNvPr id="66" name="Text Box 74">
            <a:extLst>
              <a:ext uri="{FF2B5EF4-FFF2-40B4-BE49-F238E27FC236}">
                <a16:creationId xmlns:a16="http://schemas.microsoft.com/office/drawing/2014/main" id="{DC92B202-ACC8-4DD4-AE67-1CA90D14704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9793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67" name="Text Box 155">
            <a:extLst>
              <a:ext uri="{FF2B5EF4-FFF2-40B4-BE49-F238E27FC236}">
                <a16:creationId xmlns:a16="http://schemas.microsoft.com/office/drawing/2014/main" id="{4ABD4BE1-2842-4A3B-8902-7EE71FDE836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20094" y="12763028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8" name="Text Box 2">
            <a:extLst>
              <a:ext uri="{FF2B5EF4-FFF2-40B4-BE49-F238E27FC236}">
                <a16:creationId xmlns:a16="http://schemas.microsoft.com/office/drawing/2014/main" id="{9000FE87-8E3D-47BD-9A41-682678CB7FF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954209" y="161925"/>
            <a:ext cx="1896249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巻四つ折用です。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0" name="Line 204">
            <a:extLst>
              <a:ext uri="{FF2B5EF4-FFF2-40B4-BE49-F238E27FC236}">
                <a16:creationId xmlns:a16="http://schemas.microsoft.com/office/drawing/2014/main" id="{3075AA30-D043-4E0A-A5D5-99C4987AA3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4104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Text Box 99">
            <a:extLst>
              <a:ext uri="{FF2B5EF4-FFF2-40B4-BE49-F238E27FC236}">
                <a16:creationId xmlns:a16="http://schemas.microsoft.com/office/drawing/2014/main" id="{9AEDE961-5A87-4E5C-981C-A1A07935D99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9285" y="2741497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2" name="Text Box 99">
            <a:extLst>
              <a:ext uri="{FF2B5EF4-FFF2-40B4-BE49-F238E27FC236}">
                <a16:creationId xmlns:a16="http://schemas.microsoft.com/office/drawing/2014/main" id="{969055D0-7309-4A23-902A-042CDF87F71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9285" y="5338580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3" name="Text Box 99">
            <a:extLst>
              <a:ext uri="{FF2B5EF4-FFF2-40B4-BE49-F238E27FC236}">
                <a16:creationId xmlns:a16="http://schemas.microsoft.com/office/drawing/2014/main" id="{AE20A045-1662-4005-902F-B9DB4942DB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9285" y="7993569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4" name="Text Box 108">
            <a:extLst>
              <a:ext uri="{FF2B5EF4-FFF2-40B4-BE49-F238E27FC236}">
                <a16:creationId xmlns:a16="http://schemas.microsoft.com/office/drawing/2014/main" id="{7709D5B2-795B-49F5-8088-76C27C99726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4009407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5" name="Text Box 108">
            <a:extLst>
              <a:ext uri="{FF2B5EF4-FFF2-40B4-BE49-F238E27FC236}">
                <a16:creationId xmlns:a16="http://schemas.microsoft.com/office/drawing/2014/main" id="{8E8617EB-32D7-40C5-ACDF-8221A27F3FF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9319061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76" name="図 75">
            <a:extLst>
              <a:ext uri="{FF2B5EF4-FFF2-40B4-BE49-F238E27FC236}">
                <a16:creationId xmlns:a16="http://schemas.microsoft.com/office/drawing/2014/main" id="{9FCED01A-4301-4466-91C3-AB9DCF273790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396" y="169385"/>
            <a:ext cx="1855470" cy="918845"/>
          </a:xfrm>
          <a:prstGeom prst="rect">
            <a:avLst/>
          </a:prstGeom>
        </p:spPr>
      </p:pic>
      <p:sp>
        <p:nvSpPr>
          <p:cNvPr id="78" name="Text Box 2">
            <a:extLst>
              <a:ext uri="{FF2B5EF4-FFF2-40B4-BE49-F238E27FC236}">
                <a16:creationId xmlns:a16="http://schemas.microsoft.com/office/drawing/2014/main" id="{7C885ED2-D1EB-4A2B-A457-DAB684E2C9D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5762" y="727518"/>
            <a:ext cx="2685951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210mm×296mm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9" name="Line 204">
            <a:extLst>
              <a:ext uri="{FF2B5EF4-FFF2-40B4-BE49-F238E27FC236}">
                <a16:creationId xmlns:a16="http://schemas.microsoft.com/office/drawing/2014/main" id="{60F3EF4F-29EF-46C7-BD50-A78E7DB09F5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6768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1" name="Text Box 108">
            <a:extLst>
              <a:ext uri="{FF2B5EF4-FFF2-40B4-BE49-F238E27FC236}">
                <a16:creationId xmlns:a16="http://schemas.microsoft.com/office/drawing/2014/main" id="{A31DF406-C58F-4656-8CB4-E34A7ABB2B3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6664903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2" name="Text Box 99">
            <a:extLst>
              <a:ext uri="{FF2B5EF4-FFF2-40B4-BE49-F238E27FC236}">
                <a16:creationId xmlns:a16="http://schemas.microsoft.com/office/drawing/2014/main" id="{86A05782-BC5B-47D4-AE38-9FB278E3210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9285" y="10760666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1780216-953F-467E-B332-97099F80E9F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090" y="174516"/>
            <a:ext cx="455300" cy="5528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26</cp:revision>
  <dcterms:created xsi:type="dcterms:W3CDTF">2010-06-02T01:56:44Z</dcterms:created>
  <dcterms:modified xsi:type="dcterms:W3CDTF">2020-06-03T06:19:58Z</dcterms:modified>
</cp:coreProperties>
</file>