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536613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 userDrawn="1">
          <p15:clr>
            <a:srgbClr val="A4A3A4"/>
          </p15:clr>
        </p15:guide>
        <p15:guide id="2" pos="42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534" y="72"/>
      </p:cViewPr>
      <p:guideLst>
        <p:guide orient="horz" pos="3289"/>
        <p:guide pos="4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392738" cy="430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7050088" y="0"/>
            <a:ext cx="5392737" cy="430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70B84E6-9CFC-4A55-A867-0291776FD255}" type="datetimeFigureOut">
              <a:rPr lang="ja-JP" altLang="en-US"/>
              <a:pPr>
                <a:defRPr/>
              </a:pPr>
              <a:t>2020/6/3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4132263" y="644525"/>
            <a:ext cx="4181475" cy="3224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244600" y="4084638"/>
            <a:ext cx="9956800" cy="3868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166100"/>
            <a:ext cx="5392738" cy="430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7050088" y="8166100"/>
            <a:ext cx="5392737" cy="430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160E94F-6912-4648-AE90-17CE11F88C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132263" y="644525"/>
            <a:ext cx="4181475" cy="32242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07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F2EF40-C71F-4B89-8D99-00DEFE0C6056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4851" y="3243266"/>
            <a:ext cx="11506913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1285" y="5916613"/>
            <a:ext cx="9475629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7624" y="2436813"/>
            <a:ext cx="12182952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16025" y="417513"/>
            <a:ext cx="3044551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7624" y="417513"/>
            <a:ext cx="8986411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7624" y="2436813"/>
            <a:ext cx="12182952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8680" y="6708776"/>
            <a:ext cx="11506913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68680" y="4425953"/>
            <a:ext cx="11506913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7626" y="2436813"/>
            <a:ext cx="6014690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44304" y="2436813"/>
            <a:ext cx="6016272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7623" y="2336803"/>
            <a:ext cx="5979859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7623" y="3311525"/>
            <a:ext cx="5979859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75968" y="2336803"/>
            <a:ext cx="5984608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75968" y="3311525"/>
            <a:ext cx="5984608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3" y="415928"/>
            <a:ext cx="4452042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92739" y="415925"/>
            <a:ext cx="7567837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7623" y="2184403"/>
            <a:ext cx="4452042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53493" y="7308850"/>
            <a:ext cx="8121968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53493" y="933454"/>
            <a:ext cx="8121968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53493" y="8170863"/>
            <a:ext cx="8121968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 Box 2">
            <a:extLst>
              <a:ext uri="{FF2B5EF4-FFF2-40B4-BE49-F238E27FC236}">
                <a16:creationId xmlns:a16="http://schemas.microsoft.com/office/drawing/2014/main" id="{149BE38E-3862-4CB5-965B-E01B5BD6AF1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5762" y="727518"/>
            <a:ext cx="2685951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296mm×210mm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0" name="Line 44">
            <a:extLst>
              <a:ext uri="{FF2B5EF4-FFF2-40B4-BE49-F238E27FC236}">
                <a16:creationId xmlns:a16="http://schemas.microsoft.com/office/drawing/2014/main" id="{C0B2DFAC-4EFD-4212-A563-265E46E282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104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2" name="Line 1">
            <a:extLst>
              <a:ext uri="{FF2B5EF4-FFF2-40B4-BE49-F238E27FC236}">
                <a16:creationId xmlns:a16="http://schemas.microsoft.com/office/drawing/2014/main" id="{6D685EC5-349A-4C90-803D-599145AFAD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500" y="5219700"/>
            <a:ext cx="1137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3" name="Line 44">
            <a:extLst>
              <a:ext uri="{FF2B5EF4-FFF2-40B4-BE49-F238E27FC236}">
                <a16:creationId xmlns:a16="http://schemas.microsoft.com/office/drawing/2014/main" id="{F72155E2-6685-41F6-8C90-7EF32434FEC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76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4" name="Line 44">
            <a:extLst>
              <a:ext uri="{FF2B5EF4-FFF2-40B4-BE49-F238E27FC236}">
                <a16:creationId xmlns:a16="http://schemas.microsoft.com/office/drawing/2014/main" id="{B0273B71-C060-4B18-9A80-19080061661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432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5" name="Line 1">
            <a:extLst>
              <a:ext uri="{FF2B5EF4-FFF2-40B4-BE49-F238E27FC236}">
                <a16:creationId xmlns:a16="http://schemas.microsoft.com/office/drawing/2014/main" id="{50FDA3AB-FDE7-4DC7-B9BC-A67405D9ECA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439863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6" name="Line 6">
            <a:extLst>
              <a:ext uri="{FF2B5EF4-FFF2-40B4-BE49-F238E27FC236}">
                <a16:creationId xmlns:a16="http://schemas.microsoft.com/office/drawing/2014/main" id="{B40EEFBA-BEE8-4505-93AA-DE573D9205C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7" name="Line 7">
            <a:extLst>
              <a:ext uri="{FF2B5EF4-FFF2-40B4-BE49-F238E27FC236}">
                <a16:creationId xmlns:a16="http://schemas.microsoft.com/office/drawing/2014/main" id="{2E81953E-AAB2-4E09-A2D0-D1CE2AB6F37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8" name="Line 6">
            <a:extLst>
              <a:ext uri="{FF2B5EF4-FFF2-40B4-BE49-F238E27FC236}">
                <a16:creationId xmlns:a16="http://schemas.microsoft.com/office/drawing/2014/main" id="{A0BF0F50-0361-4F0C-A1E0-FDFC8BFEC1A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2096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9" name="Line 7">
            <a:extLst>
              <a:ext uri="{FF2B5EF4-FFF2-40B4-BE49-F238E27FC236}">
                <a16:creationId xmlns:a16="http://schemas.microsoft.com/office/drawing/2014/main" id="{C876F00E-F1F7-490C-91B8-3B242B22BF0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2204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0" name="Line 1">
            <a:extLst>
              <a:ext uri="{FF2B5EF4-FFF2-40B4-BE49-F238E27FC236}">
                <a16:creationId xmlns:a16="http://schemas.microsoft.com/office/drawing/2014/main" id="{F1887AF9-94EC-4427-AD7E-F9DD5E0D12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331913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1" name="Line 1">
            <a:extLst>
              <a:ext uri="{FF2B5EF4-FFF2-40B4-BE49-F238E27FC236}">
                <a16:creationId xmlns:a16="http://schemas.microsoft.com/office/drawing/2014/main" id="{4996B114-83E1-419A-8BE6-D4CBB1711EF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9107488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2" name="Line 1">
            <a:extLst>
              <a:ext uri="{FF2B5EF4-FFF2-40B4-BE49-F238E27FC236}">
                <a16:creationId xmlns:a16="http://schemas.microsoft.com/office/drawing/2014/main" id="{A50A4A3C-94A3-4DFE-9E86-A934CAC4921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8999538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3" name="Rectangle 11">
            <a:extLst>
              <a:ext uri="{FF2B5EF4-FFF2-40B4-BE49-F238E27FC236}">
                <a16:creationId xmlns:a16="http://schemas.microsoft.com/office/drawing/2014/main" id="{681727C2-487B-40A9-9E13-B2330028D6C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1331913"/>
            <a:ext cx="10872000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4" name="Rectangle 186">
            <a:extLst>
              <a:ext uri="{FF2B5EF4-FFF2-40B4-BE49-F238E27FC236}">
                <a16:creationId xmlns:a16="http://schemas.microsoft.com/office/drawing/2014/main" id="{043CBC45-B7C6-45BC-A70F-FC58A1D8EF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9863" y="1439863"/>
            <a:ext cx="10656000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5" name="Line 203">
            <a:extLst>
              <a:ext uri="{FF2B5EF4-FFF2-40B4-BE49-F238E27FC236}">
                <a16:creationId xmlns:a16="http://schemas.microsoft.com/office/drawing/2014/main" id="{CD62CA27-EF4C-452E-B349-5D21F9CBB7B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432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6" name="Line 204">
            <a:extLst>
              <a:ext uri="{FF2B5EF4-FFF2-40B4-BE49-F238E27FC236}">
                <a16:creationId xmlns:a16="http://schemas.microsoft.com/office/drawing/2014/main" id="{A4A70368-0341-4D0A-9B93-CD5DEAFB83B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76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7" name="AutoShape 99">
            <a:extLst>
              <a:ext uri="{FF2B5EF4-FFF2-40B4-BE49-F238E27FC236}">
                <a16:creationId xmlns:a16="http://schemas.microsoft.com/office/drawing/2014/main" id="{89172816-74EE-43C8-8F98-BEF64DBF57B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441266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88" name="AutoShape 100">
            <a:extLst>
              <a:ext uri="{FF2B5EF4-FFF2-40B4-BE49-F238E27FC236}">
                <a16:creationId xmlns:a16="http://schemas.microsoft.com/office/drawing/2014/main" id="{9A4099FE-D7A4-46FB-8CFC-513E7398ED6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420000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  <a:ea typeface="ＭＳ Ｐゴシック" pitchFamily="50" charset="-128"/>
              </a:rPr>
              <a:t>赤い線が仕上がり線です。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89" name="Text Box 155">
            <a:extLst>
              <a:ext uri="{FF2B5EF4-FFF2-40B4-BE49-F238E27FC236}">
                <a16:creationId xmlns:a16="http://schemas.microsoft.com/office/drawing/2014/main" id="{BA98B385-8996-4089-A2C5-B1C44175AD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algn="just" defTabSz="1371600">
              <a:defRPr/>
            </a:pPr>
            <a:r>
              <a:rPr lang="ja-JP" alt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algn="just" defTabSz="1371600">
              <a:defRPr/>
            </a:pP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lang="ja-JP" altLang="en-US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出来ない場合があります。</a:t>
            </a:r>
          </a:p>
          <a:p>
            <a:pPr algn="just" defTabSz="1371600">
              <a:defRPr/>
            </a:pP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lang="ja-JP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90" name="Text Box 104">
            <a:extLst>
              <a:ext uri="{FF2B5EF4-FFF2-40B4-BE49-F238E27FC236}">
                <a16:creationId xmlns:a16="http://schemas.microsoft.com/office/drawing/2014/main" id="{E1B4561E-D44C-4006-939F-49890B6F664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A4 </a:t>
            </a:r>
            <a:r>
              <a:rPr lang="ja-JP" altLang="en-US" sz="1800" dirty="0">
                <a:latin typeface="Arial" charset="0"/>
              </a:rPr>
              <a:t>巻四つ折</a:t>
            </a:r>
            <a:endParaRPr lang="en-US" altLang="ja-JP" sz="1800" dirty="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296×210mm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74×210mm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91" name="Text Box 74">
            <a:extLst>
              <a:ext uri="{FF2B5EF4-FFF2-40B4-BE49-F238E27FC236}">
                <a16:creationId xmlns:a16="http://schemas.microsoft.com/office/drawing/2014/main" id="{88D063B2-FD6B-4815-AE2C-2BB81C61B56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885955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74mm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5" name="Text Box 2">
            <a:extLst>
              <a:ext uri="{FF2B5EF4-FFF2-40B4-BE49-F238E27FC236}">
                <a16:creationId xmlns:a16="http://schemas.microsoft.com/office/drawing/2014/main" id="{104D33D7-BC02-422D-B9F9-EB3A508D6A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37013" y="212725"/>
            <a:ext cx="1911350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巻四つ折です。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" name="Text Box 74">
            <a:extLst>
              <a:ext uri="{FF2B5EF4-FFF2-40B4-BE49-F238E27FC236}">
                <a16:creationId xmlns:a16="http://schemas.microsoft.com/office/drawing/2014/main" id="{B1E60D1D-7567-45A1-872D-23A3C1E74B1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5405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74mm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8" name="Text Box 74">
            <a:extLst>
              <a:ext uri="{FF2B5EF4-FFF2-40B4-BE49-F238E27FC236}">
                <a16:creationId xmlns:a16="http://schemas.microsoft.com/office/drawing/2014/main" id="{852CF513-36AE-4DD7-AF40-F149AF4C821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55164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74mm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9" name="Text Box 74">
            <a:extLst>
              <a:ext uri="{FF2B5EF4-FFF2-40B4-BE49-F238E27FC236}">
                <a16:creationId xmlns:a16="http://schemas.microsoft.com/office/drawing/2014/main" id="{076D3811-5606-47F2-9C21-D6CDDBFCD4E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583057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100" name="図 99">
            <a:extLst>
              <a:ext uri="{FF2B5EF4-FFF2-40B4-BE49-F238E27FC236}">
                <a16:creationId xmlns:a16="http://schemas.microsoft.com/office/drawing/2014/main" id="{89BE78B2-5191-4918-BC29-2B344B3B302A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224" y="100053"/>
            <a:ext cx="1855470" cy="918845"/>
          </a:xfrm>
          <a:prstGeom prst="rect">
            <a:avLst/>
          </a:prstGeom>
        </p:spPr>
      </p:pic>
      <p:sp>
        <p:nvSpPr>
          <p:cNvPr id="102" name="Line 204">
            <a:extLst>
              <a:ext uri="{FF2B5EF4-FFF2-40B4-BE49-F238E27FC236}">
                <a16:creationId xmlns:a16="http://schemas.microsoft.com/office/drawing/2014/main" id="{7F5E18BD-A9CA-4C85-8975-507B65218B9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104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103" name="Text Box 74">
            <a:extLst>
              <a:ext uri="{FF2B5EF4-FFF2-40B4-BE49-F238E27FC236}">
                <a16:creationId xmlns:a16="http://schemas.microsoft.com/office/drawing/2014/main" id="{91C8E8DC-6461-4090-AAC2-401E293D715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236886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74mm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104" name="Text Box 75">
            <a:extLst>
              <a:ext uri="{FF2B5EF4-FFF2-40B4-BE49-F238E27FC236}">
                <a16:creationId xmlns:a16="http://schemas.microsoft.com/office/drawing/2014/main" id="{4E7E90F6-324D-48AA-B388-579A8BCE5C7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30299" y="95327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 dirty="0">
                <a:ea typeface="ＭＳ Ｐゴシック" pitchFamily="50" charset="-128"/>
              </a:rPr>
              <a:t>折り位置</a:t>
            </a:r>
          </a:p>
        </p:txBody>
      </p:sp>
      <p:sp>
        <p:nvSpPr>
          <p:cNvPr id="105" name="Text Box 74">
            <a:extLst>
              <a:ext uri="{FF2B5EF4-FFF2-40B4-BE49-F238E27FC236}">
                <a16:creationId xmlns:a16="http://schemas.microsoft.com/office/drawing/2014/main" id="{68EA7F2E-9AE6-420B-B3B8-853B778FC91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925136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80E6C35-F33B-40B2-8883-F3B26A31016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926" y="227765"/>
            <a:ext cx="450418" cy="5469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ゴシック</vt:lpstr>
      <vt:lpstr>メイリオ</vt:lpstr>
      <vt:lpstr>Arial</vt:lpstr>
      <vt:lpstr>Arial Black</vt:lpstr>
      <vt:lpstr>Calibri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26</cp:revision>
  <dcterms:created xsi:type="dcterms:W3CDTF">2010-06-02T01:56:44Z</dcterms:created>
  <dcterms:modified xsi:type="dcterms:W3CDTF">2020-06-03T06:16:58Z</dcterms:modified>
</cp:coreProperties>
</file>