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36613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 userDrawn="1">
          <p15:clr>
            <a:srgbClr val="A4A3A4"/>
          </p15:clr>
        </p15:guide>
        <p15:guide id="2" pos="4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972" y="162"/>
      </p:cViewPr>
      <p:guideLst>
        <p:guide orient="horz" pos="3289"/>
        <p:guide pos="4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7050088" y="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0B84E6-9CFC-4A55-A867-0291776FD255}" type="datetimeFigureOut">
              <a:rPr lang="ja-JP" altLang="en-US"/>
              <a:pPr>
                <a:defRPr/>
              </a:pPr>
              <a:t>2019/11/1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132263" y="644525"/>
            <a:ext cx="4181475" cy="3224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44600" y="4084638"/>
            <a:ext cx="9956800" cy="386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16610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7050088" y="816610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60E94F-6912-4648-AE90-17CE11F8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132263" y="644525"/>
            <a:ext cx="4181475" cy="32242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EF40-C71F-4B89-8D99-00DEFE0C6056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4851" y="3243266"/>
            <a:ext cx="11506913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1285" y="5916613"/>
            <a:ext cx="94756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16025" y="417513"/>
            <a:ext cx="304455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417513"/>
            <a:ext cx="898641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80" y="6708776"/>
            <a:ext cx="11506913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8680" y="4425953"/>
            <a:ext cx="11506913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7626" y="2436813"/>
            <a:ext cx="601469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44304" y="2436813"/>
            <a:ext cx="6016272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7623" y="2336803"/>
            <a:ext cx="5979859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7623" y="3311525"/>
            <a:ext cx="5979859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75968" y="2336803"/>
            <a:ext cx="598460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75968" y="3311525"/>
            <a:ext cx="598460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3" y="415928"/>
            <a:ext cx="4452042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92739" y="415925"/>
            <a:ext cx="7567837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7623" y="2184403"/>
            <a:ext cx="4452042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53493" y="7308850"/>
            <a:ext cx="8121968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53493" y="933454"/>
            <a:ext cx="8121968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53493" y="8170863"/>
            <a:ext cx="8121968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 44">
            <a:extLst>
              <a:ext uri="{FF2B5EF4-FFF2-40B4-BE49-F238E27FC236}">
                <a16:creationId xmlns:a16="http://schemas.microsoft.com/office/drawing/2014/main" id="{206AE300-0362-4530-BD8D-8AC9327BAE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0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3" name="Line 1">
            <a:extLst>
              <a:ext uri="{FF2B5EF4-FFF2-40B4-BE49-F238E27FC236}">
                <a16:creationId xmlns:a16="http://schemas.microsoft.com/office/drawing/2014/main" id="{F4011188-3C2B-4833-A233-7D439268578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5219700"/>
            <a:ext cx="1137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4" name="Line 44">
            <a:extLst>
              <a:ext uri="{FF2B5EF4-FFF2-40B4-BE49-F238E27FC236}">
                <a16:creationId xmlns:a16="http://schemas.microsoft.com/office/drawing/2014/main" id="{6AC5FCED-E88A-4E01-B7C1-AF3767B7264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6" name="Line 44">
            <a:extLst>
              <a:ext uri="{FF2B5EF4-FFF2-40B4-BE49-F238E27FC236}">
                <a16:creationId xmlns:a16="http://schemas.microsoft.com/office/drawing/2014/main" id="{61B60A60-5B53-4AA6-A180-8E1AA527F4A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7" name="Line 1">
            <a:extLst>
              <a:ext uri="{FF2B5EF4-FFF2-40B4-BE49-F238E27FC236}">
                <a16:creationId xmlns:a16="http://schemas.microsoft.com/office/drawing/2014/main" id="{61E20AA6-C58A-44F3-ACFF-0F21C1F4DC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8" name="Line 6">
            <a:extLst>
              <a:ext uri="{FF2B5EF4-FFF2-40B4-BE49-F238E27FC236}">
                <a16:creationId xmlns:a16="http://schemas.microsoft.com/office/drawing/2014/main" id="{C01D975B-FB86-45E6-85DF-384C0DAD86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39" name="Line 7">
            <a:extLst>
              <a:ext uri="{FF2B5EF4-FFF2-40B4-BE49-F238E27FC236}">
                <a16:creationId xmlns:a16="http://schemas.microsoft.com/office/drawing/2014/main" id="{B24F8F38-3DF4-4E6C-9B87-1FD2F06B49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0" name="Line 6">
            <a:extLst>
              <a:ext uri="{FF2B5EF4-FFF2-40B4-BE49-F238E27FC236}">
                <a16:creationId xmlns:a16="http://schemas.microsoft.com/office/drawing/2014/main" id="{57B58BD7-86BF-4E83-9FEF-27CC212C9F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09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1" name="Line 7">
            <a:extLst>
              <a:ext uri="{FF2B5EF4-FFF2-40B4-BE49-F238E27FC236}">
                <a16:creationId xmlns:a16="http://schemas.microsoft.com/office/drawing/2014/main" id="{41A63451-2745-4AD5-90F0-D5884EB7BC4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20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2" name="Line 1">
            <a:extLst>
              <a:ext uri="{FF2B5EF4-FFF2-40B4-BE49-F238E27FC236}">
                <a16:creationId xmlns:a16="http://schemas.microsoft.com/office/drawing/2014/main" id="{4838DEFB-F0C0-4287-8B40-83F2569C557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3" name="Line 1">
            <a:extLst>
              <a:ext uri="{FF2B5EF4-FFF2-40B4-BE49-F238E27FC236}">
                <a16:creationId xmlns:a16="http://schemas.microsoft.com/office/drawing/2014/main" id="{F2F51835-69B7-4862-8C8A-DD5F93C2225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910748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4" name="Line 1">
            <a:extLst>
              <a:ext uri="{FF2B5EF4-FFF2-40B4-BE49-F238E27FC236}">
                <a16:creationId xmlns:a16="http://schemas.microsoft.com/office/drawing/2014/main" id="{4ED63902-DD78-4A9F-84F0-D5D7687B721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99953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5" name="Rectangle 11">
            <a:extLst>
              <a:ext uri="{FF2B5EF4-FFF2-40B4-BE49-F238E27FC236}">
                <a16:creationId xmlns:a16="http://schemas.microsoft.com/office/drawing/2014/main" id="{B7930947-DC29-4C5F-B370-7566F46882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1087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6" name="Rectangle 186">
            <a:extLst>
              <a:ext uri="{FF2B5EF4-FFF2-40B4-BE49-F238E27FC236}">
                <a16:creationId xmlns:a16="http://schemas.microsoft.com/office/drawing/2014/main" id="{79650F2C-3064-4428-94A5-4AD5C22E80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1065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7" name="Line 203">
            <a:extLst>
              <a:ext uri="{FF2B5EF4-FFF2-40B4-BE49-F238E27FC236}">
                <a16:creationId xmlns:a16="http://schemas.microsoft.com/office/drawing/2014/main" id="{5EF4C297-98D1-42BA-9677-BF109BC5C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48" name="Line 204">
            <a:extLst>
              <a:ext uri="{FF2B5EF4-FFF2-40B4-BE49-F238E27FC236}">
                <a16:creationId xmlns:a16="http://schemas.microsoft.com/office/drawing/2014/main" id="{6E052B23-C4CB-4449-9877-FED71D637F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1" name="AutoShape 99">
            <a:extLst>
              <a:ext uri="{FF2B5EF4-FFF2-40B4-BE49-F238E27FC236}">
                <a16:creationId xmlns:a16="http://schemas.microsoft.com/office/drawing/2014/main" id="{7FDEBB29-7F7B-4BCA-AEB4-CFE5909F86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41266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2" name="AutoShape 100">
            <a:extLst>
              <a:ext uri="{FF2B5EF4-FFF2-40B4-BE49-F238E27FC236}">
                <a16:creationId xmlns:a16="http://schemas.microsoft.com/office/drawing/2014/main" id="{EA9669DC-9682-4316-B6B4-56C10DF842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20000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58" name="Text Box 155">
            <a:extLst>
              <a:ext uri="{FF2B5EF4-FFF2-40B4-BE49-F238E27FC236}">
                <a16:creationId xmlns:a16="http://schemas.microsoft.com/office/drawing/2014/main" id="{DDEE3310-49F2-4844-8FBE-0CBE9B7F35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70" name="Text Box 104">
            <a:extLst>
              <a:ext uri="{FF2B5EF4-FFF2-40B4-BE49-F238E27FC236}">
                <a16:creationId xmlns:a16="http://schemas.microsoft.com/office/drawing/2014/main" id="{6B5E84E2-5F9D-424D-85D0-12394134B9D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観音折 中面 （裏面）</a:t>
            </a:r>
            <a:endParaRPr lang="en-US" altLang="ja-JP" sz="1800" dirty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296×210mm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75×210mm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71" name="Text Box 74">
            <a:extLst>
              <a:ext uri="{FF2B5EF4-FFF2-40B4-BE49-F238E27FC236}">
                <a16:creationId xmlns:a16="http://schemas.microsoft.com/office/drawing/2014/main" id="{4A0BA465-2A3D-4AD4-8AC5-45770C4163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8595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B’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75" name="Text Box 2">
            <a:extLst>
              <a:ext uri="{FF2B5EF4-FFF2-40B4-BE49-F238E27FC236}">
                <a16:creationId xmlns:a16="http://schemas.microsoft.com/office/drawing/2014/main" id="{1E1B372E-129E-41C3-9375-DD6C275CB96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観音折です。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76" name="図 75" descr="ori_kannon.gif">
            <a:extLst>
              <a:ext uri="{FF2B5EF4-FFF2-40B4-BE49-F238E27FC236}">
                <a16:creationId xmlns:a16="http://schemas.microsoft.com/office/drawing/2014/main" id="{124311DF-2820-4C77-8E6C-F5092A36142D}"/>
              </a:ext>
            </a:extLst>
          </p:cNvPr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083315" y="242044"/>
            <a:ext cx="619043" cy="534390"/>
          </a:xfrm>
          <a:prstGeom prst="rect">
            <a:avLst/>
          </a:prstGeom>
        </p:spPr>
      </p:pic>
      <p:sp>
        <p:nvSpPr>
          <p:cNvPr id="77" name="Text Box 74">
            <a:extLst>
              <a:ext uri="{FF2B5EF4-FFF2-40B4-BE49-F238E27FC236}">
                <a16:creationId xmlns:a16="http://schemas.microsoft.com/office/drawing/2014/main" id="{FBE5E5D7-477C-43A8-A1AA-2563BF149E3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5405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A’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78" name="Text Box 74">
            <a:extLst>
              <a:ext uri="{FF2B5EF4-FFF2-40B4-BE49-F238E27FC236}">
                <a16:creationId xmlns:a16="http://schemas.microsoft.com/office/drawing/2014/main" id="{D06E2F30-0D3C-43D8-A4D6-7F8F89A865D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5516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C’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79" name="Text Box 74">
            <a:extLst>
              <a:ext uri="{FF2B5EF4-FFF2-40B4-BE49-F238E27FC236}">
                <a16:creationId xmlns:a16="http://schemas.microsoft.com/office/drawing/2014/main" id="{77B0C7EA-0B33-4F7E-995F-E98D3FC29B6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40525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DBEB35F7-3C39-4C35-AC5C-774E7E0C732D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  <p:sp>
        <p:nvSpPr>
          <p:cNvPr id="53" name="Text Box 2">
            <a:extLst>
              <a:ext uri="{FF2B5EF4-FFF2-40B4-BE49-F238E27FC236}">
                <a16:creationId xmlns:a16="http://schemas.microsoft.com/office/drawing/2014/main" id="{9A15DEFE-7553-45A0-9762-06C289BFF9C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299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296mm×210mm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5" name="Line 204">
            <a:extLst>
              <a:ext uri="{FF2B5EF4-FFF2-40B4-BE49-F238E27FC236}">
                <a16:creationId xmlns:a16="http://schemas.microsoft.com/office/drawing/2014/main" id="{5693C1DC-4373-4BE0-B773-16B30F223F3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0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9" name="Text Box 74">
            <a:extLst>
              <a:ext uri="{FF2B5EF4-FFF2-40B4-BE49-F238E27FC236}">
                <a16:creationId xmlns:a16="http://schemas.microsoft.com/office/drawing/2014/main" id="{C998CEC5-A84B-4CB5-9216-EF584853CC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23688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1200" dirty="0">
                <a:latin typeface="Arial Black" pitchFamily="34" charset="0"/>
              </a:rPr>
              <a:t>（</a:t>
            </a:r>
            <a:r>
              <a:rPr lang="en-US" altLang="ja-JP" sz="1200" dirty="0">
                <a:latin typeface="Arial Black" pitchFamily="34" charset="0"/>
              </a:rPr>
              <a:t>D’</a:t>
            </a:r>
            <a:r>
              <a:rPr lang="ja-JP" altLang="en-US" sz="1200" dirty="0">
                <a:latin typeface="Arial Black" pitchFamily="34" charset="0"/>
              </a:rPr>
              <a:t>）</a:t>
            </a:r>
            <a:r>
              <a:rPr lang="en-US" altLang="ja-JP" sz="1200" dirty="0">
                <a:latin typeface="Arial Black" pitchFamily="34" charset="0"/>
              </a:rPr>
              <a:t>73mm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0" name="Text Box 75">
            <a:extLst>
              <a:ext uri="{FF2B5EF4-FFF2-40B4-BE49-F238E27FC236}">
                <a16:creationId xmlns:a16="http://schemas.microsoft.com/office/drawing/2014/main" id="{31B0A920-2F11-4B18-9C3A-CD77251A4BA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0299" y="104897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61" name="Text Box 74">
            <a:extLst>
              <a:ext uri="{FF2B5EF4-FFF2-40B4-BE49-F238E27FC236}">
                <a16:creationId xmlns:a16="http://schemas.microsoft.com/office/drawing/2014/main" id="{E137908C-2769-4A0C-85B8-CA391FA2FE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925136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54" name="図 53" descr="名称未設定 1.bmp">
            <a:extLst>
              <a:ext uri="{FF2B5EF4-FFF2-40B4-BE49-F238E27FC236}">
                <a16:creationId xmlns:a16="http://schemas.microsoft.com/office/drawing/2014/main" id="{BB0DD0EA-50A9-4A25-BCE0-D0734C0204C4}"/>
              </a:ext>
            </a:extLst>
          </p:cNvPr>
          <p:cNvPicPr/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082845" y="59214"/>
            <a:ext cx="792831" cy="859809"/>
          </a:xfrm>
          <a:prstGeom prst="rect">
            <a:avLst/>
          </a:prstGeom>
        </p:spPr>
      </p:pic>
      <p:pic>
        <p:nvPicPr>
          <p:cNvPr id="57" name="図 56" descr="名称未設定 1.bmp">
            <a:extLst>
              <a:ext uri="{FF2B5EF4-FFF2-40B4-BE49-F238E27FC236}">
                <a16:creationId xmlns:a16="http://schemas.microsoft.com/office/drawing/2014/main" id="{E0A74788-B570-411F-BDA4-DF013EDF646F}"/>
              </a:ext>
            </a:extLst>
          </p:cNvPr>
          <p:cNvPicPr/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7484381" y="329141"/>
            <a:ext cx="513212" cy="641445"/>
          </a:xfrm>
          <a:prstGeom prst="rect">
            <a:avLst/>
          </a:prstGeom>
        </p:spPr>
      </p:pic>
      <p:pic>
        <p:nvPicPr>
          <p:cNvPr id="60" name="図 59" descr="名称未設定 1.bmp">
            <a:extLst>
              <a:ext uri="{FF2B5EF4-FFF2-40B4-BE49-F238E27FC236}">
                <a16:creationId xmlns:a16="http://schemas.microsoft.com/office/drawing/2014/main" id="{088029CD-501C-4F16-953C-2370EC80E040}"/>
              </a:ext>
            </a:extLst>
          </p:cNvPr>
          <p:cNvPicPr/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6278278" y="61502"/>
            <a:ext cx="895350" cy="914400"/>
          </a:xfrm>
          <a:prstGeom prst="rect">
            <a:avLst/>
          </a:prstGeom>
        </p:spPr>
      </p:pic>
      <p:sp>
        <p:nvSpPr>
          <p:cNvPr id="62" name="Text Box 74">
            <a:extLst>
              <a:ext uri="{FF2B5EF4-FFF2-40B4-BE49-F238E27FC236}">
                <a16:creationId xmlns:a16="http://schemas.microsoft.com/office/drawing/2014/main" id="{6C8266EF-EE81-48A2-80B0-2EDE1088459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025795" y="50126"/>
            <a:ext cx="906930" cy="2790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折りたたむと</a:t>
            </a:r>
            <a:endParaRPr lang="en-US" altLang="ja-JP" sz="600" dirty="0">
              <a:latin typeface="Arial" charset="0"/>
            </a:endParaRPr>
          </a:p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ヨコ</a:t>
            </a:r>
            <a:r>
              <a:rPr lang="en-US" altLang="ja-JP" sz="600" dirty="0">
                <a:latin typeface="Arial" charset="0"/>
              </a:rPr>
              <a:t>75mm×</a:t>
            </a:r>
            <a:r>
              <a:rPr lang="ja-JP" altLang="en-US" sz="600" dirty="0">
                <a:latin typeface="Arial" charset="0"/>
              </a:rPr>
              <a:t>タテ</a:t>
            </a:r>
            <a:r>
              <a:rPr lang="en-US" altLang="ja-JP" sz="600" dirty="0">
                <a:latin typeface="Arial" charset="0"/>
              </a:rPr>
              <a:t>210mm</a:t>
            </a:r>
          </a:p>
          <a:p>
            <a:pPr algn="ctr" defTabSz="1371164">
              <a:lnSpc>
                <a:spcPts val="3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になります</a:t>
            </a:r>
          </a:p>
        </p:txBody>
      </p:sp>
      <p:sp>
        <p:nvSpPr>
          <p:cNvPr id="63" name="Text Box 74">
            <a:extLst>
              <a:ext uri="{FF2B5EF4-FFF2-40B4-BE49-F238E27FC236}">
                <a16:creationId xmlns:a16="http://schemas.microsoft.com/office/drawing/2014/main" id="{947445D4-1F31-465A-B790-1965CE29F8F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86203" y="50126"/>
            <a:ext cx="1079500" cy="2094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lnSpc>
                <a:spcPts val="500"/>
              </a:lnSpc>
              <a:spcBef>
                <a:spcPct val="50000"/>
              </a:spcBef>
              <a:defRPr/>
            </a:pPr>
            <a:r>
              <a:rPr lang="ja-JP" altLang="en-US" sz="600" dirty="0">
                <a:latin typeface="Arial" charset="0"/>
              </a:rPr>
              <a:t>広げた状態</a:t>
            </a:r>
            <a:endParaRPr lang="en-US" altLang="ja-JP" sz="600" dirty="0">
              <a:latin typeface="Arial" charset="0"/>
            </a:endParaRPr>
          </a:p>
          <a:p>
            <a:pPr algn="ctr" defTabSz="1371164">
              <a:lnSpc>
                <a:spcPts val="500"/>
              </a:lnSpc>
              <a:spcBef>
                <a:spcPct val="50000"/>
              </a:spcBef>
              <a:defRPr/>
            </a:pPr>
            <a:r>
              <a:rPr lang="en-US" altLang="ja-JP" sz="600" dirty="0">
                <a:latin typeface="Arial" charset="0"/>
              </a:rPr>
              <a:t>A3</a:t>
            </a:r>
            <a:r>
              <a:rPr lang="ja-JP" altLang="en-US" sz="600" dirty="0">
                <a:latin typeface="Arial" charset="0"/>
              </a:rPr>
              <a:t>サイズ（</a:t>
            </a:r>
            <a:r>
              <a:rPr lang="en-US" altLang="ja-JP" sz="600" dirty="0">
                <a:latin typeface="Arial" charset="0"/>
              </a:rPr>
              <a:t>296mm×210mm</a:t>
            </a:r>
            <a:r>
              <a:rPr lang="ja-JP" altLang="en-US" sz="600" dirty="0">
                <a:latin typeface="Arial" charset="0"/>
              </a:rPr>
              <a:t>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24</cp:revision>
  <dcterms:created xsi:type="dcterms:W3CDTF">2010-06-02T01:56:44Z</dcterms:created>
  <dcterms:modified xsi:type="dcterms:W3CDTF">2019-10-31T21:04:10Z</dcterms:modified>
</cp:coreProperties>
</file>