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3536613" cy="10440988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 userDrawn="1">
          <p15:clr>
            <a:srgbClr val="A4A3A4"/>
          </p15:clr>
        </p15:guide>
        <p15:guide id="2" pos="42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>
        <p:scale>
          <a:sx n="80" d="100"/>
          <a:sy n="80" d="100"/>
        </p:scale>
        <p:origin x="1290" y="60"/>
      </p:cViewPr>
      <p:guideLst>
        <p:guide orient="horz" pos="3289"/>
        <p:guide pos="42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392738" cy="4302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7050088" y="0"/>
            <a:ext cx="5392737" cy="4302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70B84E6-9CFC-4A55-A867-0291776FD255}" type="datetimeFigureOut">
              <a:rPr lang="ja-JP" altLang="en-US"/>
              <a:pPr>
                <a:defRPr/>
              </a:pPr>
              <a:t>2019/11/1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4132263" y="644525"/>
            <a:ext cx="4181475" cy="3224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244600" y="4084638"/>
            <a:ext cx="9956800" cy="3868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166100"/>
            <a:ext cx="5392738" cy="4302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7050088" y="8166100"/>
            <a:ext cx="5392737" cy="4302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160E94F-6912-4648-AE90-17CE11F88C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132263" y="644525"/>
            <a:ext cx="4181475" cy="32242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/>
          </a:p>
        </p:txBody>
      </p:sp>
      <p:sp>
        <p:nvSpPr>
          <p:cNvPr id="307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F2EF40-C71F-4B89-8D99-00DEFE0C6056}" type="slidenum">
              <a:rPr lang="ja-JP" altLang="en-US"/>
              <a:pPr/>
              <a:t>1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4851" y="3243266"/>
            <a:ext cx="11506913" cy="2238375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1285" y="5916613"/>
            <a:ext cx="9475629" cy="2668588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 algn="ctr">
              <a:buNone/>
              <a:defRPr/>
            </a:lvl1pPr>
            <a:lvl2pPr marL="457098" indent="0" algn="ctr">
              <a:buNone/>
              <a:defRPr/>
            </a:lvl2pPr>
            <a:lvl3pPr marL="914195" indent="0" algn="ctr">
              <a:buNone/>
              <a:defRPr/>
            </a:lvl3pPr>
            <a:lvl4pPr marL="1371294" indent="0" algn="ctr">
              <a:buNone/>
              <a:defRPr/>
            </a:lvl4pPr>
            <a:lvl5pPr marL="1828390" indent="0" algn="ctr">
              <a:buNone/>
              <a:defRPr/>
            </a:lvl5pPr>
            <a:lvl6pPr marL="2285488" indent="0" algn="ctr">
              <a:buNone/>
              <a:defRPr/>
            </a:lvl6pPr>
            <a:lvl7pPr marL="2742586" indent="0" algn="ctr">
              <a:buNone/>
              <a:defRPr/>
            </a:lvl7pPr>
            <a:lvl8pPr marL="3199683" indent="0" algn="ctr">
              <a:buNone/>
              <a:defRPr/>
            </a:lvl8pPr>
            <a:lvl9pPr marL="365678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4" y="417516"/>
            <a:ext cx="12182952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7624" y="2436813"/>
            <a:ext cx="12182952" cy="68897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16025" y="417513"/>
            <a:ext cx="3044551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7624" y="417513"/>
            <a:ext cx="8986411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4" y="417516"/>
            <a:ext cx="12182952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77624" y="2436813"/>
            <a:ext cx="12182952" cy="6889750"/>
          </a:xfrm>
          <a:prstGeom prst="rect">
            <a:avLst/>
          </a:prstGeom>
        </p:spPr>
        <p:txBody>
          <a:bodyPr lIns="91420" tIns="45709" rIns="91420" bIns="45709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8680" y="6708776"/>
            <a:ext cx="11506913" cy="2074864"/>
          </a:xfrm>
          <a:prstGeom prst="rect">
            <a:avLst/>
          </a:prstGeom>
        </p:spPr>
        <p:txBody>
          <a:bodyPr lIns="91420" tIns="45709" rIns="91420" bIns="45709"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68680" y="4425953"/>
            <a:ext cx="11506913" cy="22828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5" indent="0">
              <a:buNone/>
              <a:defRPr sz="1600"/>
            </a:lvl3pPr>
            <a:lvl4pPr marL="1371294" indent="0">
              <a:buNone/>
              <a:defRPr sz="1400"/>
            </a:lvl4pPr>
            <a:lvl5pPr marL="1828390" indent="0">
              <a:buNone/>
              <a:defRPr sz="1400"/>
            </a:lvl5pPr>
            <a:lvl6pPr marL="2285488" indent="0">
              <a:buNone/>
              <a:defRPr sz="1400"/>
            </a:lvl6pPr>
            <a:lvl7pPr marL="2742586" indent="0">
              <a:buNone/>
              <a:defRPr sz="1400"/>
            </a:lvl7pPr>
            <a:lvl8pPr marL="3199683" indent="0">
              <a:buNone/>
              <a:defRPr sz="1400"/>
            </a:lvl8pPr>
            <a:lvl9pPr marL="3656782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4" y="417516"/>
            <a:ext cx="12182952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77626" y="2436813"/>
            <a:ext cx="6014690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44304" y="2436813"/>
            <a:ext cx="6016272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4" y="417516"/>
            <a:ext cx="12182952" cy="1741487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77623" y="2336803"/>
            <a:ext cx="5979859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7623" y="3311525"/>
            <a:ext cx="5979859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75968" y="2336803"/>
            <a:ext cx="5984608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875968" y="3311525"/>
            <a:ext cx="5984608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4" y="417516"/>
            <a:ext cx="12182952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3" y="415928"/>
            <a:ext cx="4452042" cy="1768475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292739" y="415925"/>
            <a:ext cx="7567837" cy="89106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7623" y="2184403"/>
            <a:ext cx="4452042" cy="7142163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53493" y="7308850"/>
            <a:ext cx="8121968" cy="862014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53493" y="933454"/>
            <a:ext cx="8121968" cy="6264275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3200"/>
            </a:lvl1pPr>
            <a:lvl2pPr marL="457098" indent="0">
              <a:buNone/>
              <a:defRPr sz="2800"/>
            </a:lvl2pPr>
            <a:lvl3pPr marL="914195" indent="0">
              <a:buNone/>
              <a:defRPr sz="2400"/>
            </a:lvl3pPr>
            <a:lvl4pPr marL="1371294" indent="0">
              <a:buNone/>
              <a:defRPr sz="2000"/>
            </a:lvl4pPr>
            <a:lvl5pPr marL="1828390" indent="0">
              <a:buNone/>
              <a:defRPr sz="2000"/>
            </a:lvl5pPr>
            <a:lvl6pPr marL="2285488" indent="0">
              <a:buNone/>
              <a:defRPr sz="2000"/>
            </a:lvl6pPr>
            <a:lvl7pPr marL="2742586" indent="0">
              <a:buNone/>
              <a:defRPr sz="2000"/>
            </a:lvl7pPr>
            <a:lvl8pPr marL="3199683" indent="0">
              <a:buNone/>
              <a:defRPr sz="2000"/>
            </a:lvl8pPr>
            <a:lvl9pPr marL="3656782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53493" y="8170863"/>
            <a:ext cx="8121968" cy="1225550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Line 44">
            <a:extLst>
              <a:ext uri="{FF2B5EF4-FFF2-40B4-BE49-F238E27FC236}">
                <a16:creationId xmlns:a16="http://schemas.microsoft.com/office/drawing/2014/main" id="{206AE300-0362-4530-BD8D-8AC9327BAE5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0680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3" name="Line 1">
            <a:extLst>
              <a:ext uri="{FF2B5EF4-FFF2-40B4-BE49-F238E27FC236}">
                <a16:creationId xmlns:a16="http://schemas.microsoft.com/office/drawing/2014/main" id="{F4011188-3C2B-4833-A233-7D439268578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9500" y="5219700"/>
            <a:ext cx="1137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4" name="Line 44">
            <a:extLst>
              <a:ext uri="{FF2B5EF4-FFF2-40B4-BE49-F238E27FC236}">
                <a16:creationId xmlns:a16="http://schemas.microsoft.com/office/drawing/2014/main" id="{6AC5FCED-E88A-4E01-B7C1-AF3767B7264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7680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6" name="Line 44">
            <a:extLst>
              <a:ext uri="{FF2B5EF4-FFF2-40B4-BE49-F238E27FC236}">
                <a16:creationId xmlns:a16="http://schemas.microsoft.com/office/drawing/2014/main" id="{61B60A60-5B53-4AA6-A180-8E1AA527F4A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94680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7" name="Line 1">
            <a:extLst>
              <a:ext uri="{FF2B5EF4-FFF2-40B4-BE49-F238E27FC236}">
                <a16:creationId xmlns:a16="http://schemas.microsoft.com/office/drawing/2014/main" id="{61E20AA6-C58A-44F3-ACFF-0F21C1F4DC6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439863"/>
            <a:ext cx="1152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8" name="Line 6">
            <a:extLst>
              <a:ext uri="{FF2B5EF4-FFF2-40B4-BE49-F238E27FC236}">
                <a16:creationId xmlns:a16="http://schemas.microsoft.com/office/drawing/2014/main" id="{C01D975B-FB86-45E6-85DF-384C0DAD861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33191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9" name="Line 7">
            <a:extLst>
              <a:ext uri="{FF2B5EF4-FFF2-40B4-BE49-F238E27FC236}">
                <a16:creationId xmlns:a16="http://schemas.microsoft.com/office/drawing/2014/main" id="{B24F8F38-3DF4-4E6C-9B87-1FD2F06B49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43986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0" name="Line 6">
            <a:extLst>
              <a:ext uri="{FF2B5EF4-FFF2-40B4-BE49-F238E27FC236}">
                <a16:creationId xmlns:a16="http://schemas.microsoft.com/office/drawing/2014/main" id="{57B58BD7-86BF-4E83-9FEF-27CC212C9FF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2096000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1" name="Line 7">
            <a:extLst>
              <a:ext uri="{FF2B5EF4-FFF2-40B4-BE49-F238E27FC236}">
                <a16:creationId xmlns:a16="http://schemas.microsoft.com/office/drawing/2014/main" id="{41A63451-2745-4AD5-90F0-D5884EB7BC4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2204000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2" name="Line 1">
            <a:extLst>
              <a:ext uri="{FF2B5EF4-FFF2-40B4-BE49-F238E27FC236}">
                <a16:creationId xmlns:a16="http://schemas.microsoft.com/office/drawing/2014/main" id="{4838DEFB-F0C0-4287-8B40-83F2569C557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331913"/>
            <a:ext cx="1152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3" name="Line 1">
            <a:extLst>
              <a:ext uri="{FF2B5EF4-FFF2-40B4-BE49-F238E27FC236}">
                <a16:creationId xmlns:a16="http://schemas.microsoft.com/office/drawing/2014/main" id="{F2F51835-69B7-4862-8C8A-DD5F93C2225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9107488"/>
            <a:ext cx="1152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4" name="Line 1">
            <a:extLst>
              <a:ext uri="{FF2B5EF4-FFF2-40B4-BE49-F238E27FC236}">
                <a16:creationId xmlns:a16="http://schemas.microsoft.com/office/drawing/2014/main" id="{4ED63902-DD78-4A9F-84F0-D5D7687B721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8999538"/>
            <a:ext cx="1152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5" name="Rectangle 11">
            <a:extLst>
              <a:ext uri="{FF2B5EF4-FFF2-40B4-BE49-F238E27FC236}">
                <a16:creationId xmlns:a16="http://schemas.microsoft.com/office/drawing/2014/main" id="{B7930947-DC29-4C5F-B370-7566F468829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1331913"/>
            <a:ext cx="10872000" cy="7775575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6" name="Rectangle 186">
            <a:extLst>
              <a:ext uri="{FF2B5EF4-FFF2-40B4-BE49-F238E27FC236}">
                <a16:creationId xmlns:a16="http://schemas.microsoft.com/office/drawing/2014/main" id="{79650F2C-3064-4428-94A5-4AD5C22E80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39863" y="1439863"/>
            <a:ext cx="10656000" cy="7559675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7" name="Line 203">
            <a:extLst>
              <a:ext uri="{FF2B5EF4-FFF2-40B4-BE49-F238E27FC236}">
                <a16:creationId xmlns:a16="http://schemas.microsoft.com/office/drawing/2014/main" id="{5EF4C297-98D1-42BA-9677-BF109BC5C5F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9468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8" name="Line 204">
            <a:extLst>
              <a:ext uri="{FF2B5EF4-FFF2-40B4-BE49-F238E27FC236}">
                <a16:creationId xmlns:a16="http://schemas.microsoft.com/office/drawing/2014/main" id="{6E052B23-C4CB-4449-9877-FED71D637FA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768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51" name="AutoShape 99">
            <a:extLst>
              <a:ext uri="{FF2B5EF4-FFF2-40B4-BE49-F238E27FC236}">
                <a16:creationId xmlns:a16="http://schemas.microsoft.com/office/drawing/2014/main" id="{7FDEBB29-7F7B-4BCA-AEB4-CFE5909F863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441266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ea typeface="ＭＳ Ｐゴシック" pitchFamily="50" charset="-128"/>
            </a:endParaRPr>
          </a:p>
        </p:txBody>
      </p:sp>
      <p:sp>
        <p:nvSpPr>
          <p:cNvPr id="52" name="AutoShape 100">
            <a:extLst>
              <a:ext uri="{FF2B5EF4-FFF2-40B4-BE49-F238E27FC236}">
                <a16:creationId xmlns:a16="http://schemas.microsoft.com/office/drawing/2014/main" id="{EA9669DC-9682-4316-B6B4-56C10DF842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420000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  <a:ea typeface="ＭＳ Ｐゴシック" pitchFamily="50" charset="-128"/>
              </a:rPr>
              <a:t>赤い線が仕上がり線です。</a:t>
            </a:r>
            <a:endParaRPr lang="ja-JP" altLang="en-US" sz="1800">
              <a:ea typeface="ＭＳ Ｐゴシック" pitchFamily="50" charset="-128"/>
            </a:endParaRPr>
          </a:p>
        </p:txBody>
      </p:sp>
      <p:sp>
        <p:nvSpPr>
          <p:cNvPr id="58" name="Text Box 155">
            <a:extLst>
              <a:ext uri="{FF2B5EF4-FFF2-40B4-BE49-F238E27FC236}">
                <a16:creationId xmlns:a16="http://schemas.microsoft.com/office/drawing/2014/main" id="{DDEE3310-49F2-4844-8FBE-0CBE9B7F35B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39863" y="9504363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algn="just" defTabSz="1371600">
              <a:defRPr/>
            </a:pPr>
            <a:r>
              <a:rPr lang="ja-JP" alt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algn="just" defTabSz="1371600">
              <a:defRPr/>
            </a:pP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lang="ja-JP" altLang="en-US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出来ない場合があります。</a:t>
            </a:r>
          </a:p>
          <a:p>
            <a:pPr algn="just" defTabSz="1371600">
              <a:defRPr/>
            </a:pP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lang="ja-JP"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70" name="Text Box 104">
            <a:extLst>
              <a:ext uri="{FF2B5EF4-FFF2-40B4-BE49-F238E27FC236}">
                <a16:creationId xmlns:a16="http://schemas.microsoft.com/office/drawing/2014/main" id="{6B5E84E2-5F9D-424D-85D0-12394134B9D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 dirty="0">
                <a:latin typeface="Arial" charset="0"/>
              </a:rPr>
              <a:t>A4 </a:t>
            </a:r>
            <a:r>
              <a:rPr lang="ja-JP" altLang="en-US" sz="1800" dirty="0">
                <a:latin typeface="Arial" charset="0"/>
              </a:rPr>
              <a:t>観音折 外面 （表面）</a:t>
            </a:r>
            <a:endParaRPr lang="en-US" altLang="ja-JP" sz="1800" dirty="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296×210mm</a:t>
            </a: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●仕上がりサイズ　</a:t>
            </a:r>
            <a:r>
              <a:rPr lang="en-US" altLang="ja-JP" sz="800" dirty="0">
                <a:latin typeface="Arial" charset="0"/>
              </a:rPr>
              <a:t>75×210mm</a:t>
            </a:r>
            <a:endParaRPr lang="ja-JP" altLang="en-US" sz="800" dirty="0">
              <a:latin typeface="Arial" charset="0"/>
            </a:endParaRPr>
          </a:p>
        </p:txBody>
      </p:sp>
      <p:sp>
        <p:nvSpPr>
          <p:cNvPr id="71" name="Text Box 74">
            <a:extLst>
              <a:ext uri="{FF2B5EF4-FFF2-40B4-BE49-F238E27FC236}">
                <a16:creationId xmlns:a16="http://schemas.microsoft.com/office/drawing/2014/main" id="{4A0BA465-2A3D-4AD4-8AC5-45770C4163A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885955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dirty="0">
                <a:latin typeface="Arial Black" pitchFamily="34" charset="0"/>
              </a:rPr>
              <a:t>（</a:t>
            </a:r>
            <a:r>
              <a:rPr lang="en-US" altLang="ja-JP" sz="1200" dirty="0">
                <a:latin typeface="Arial Black" pitchFamily="34" charset="0"/>
              </a:rPr>
              <a:t>C</a:t>
            </a:r>
            <a:r>
              <a:rPr lang="ja-JP" altLang="en-US" sz="1200" dirty="0">
                <a:latin typeface="Arial Black" pitchFamily="34" charset="0"/>
              </a:rPr>
              <a:t>）</a:t>
            </a:r>
            <a:r>
              <a:rPr lang="en-US" altLang="ja-JP" sz="1200" dirty="0">
                <a:latin typeface="Arial Black" pitchFamily="34" charset="0"/>
              </a:rPr>
              <a:t>75mm</a:t>
            </a:r>
            <a:endParaRPr lang="ja-JP" altLang="en-US" sz="1200" dirty="0">
              <a:latin typeface="Arial Black" pitchFamily="34" charset="0"/>
            </a:endParaRPr>
          </a:p>
        </p:txBody>
      </p:sp>
      <p:pic>
        <p:nvPicPr>
          <p:cNvPr id="72" name="図 71" descr="名称未設定 1.bmp">
            <a:extLst>
              <a:ext uri="{FF2B5EF4-FFF2-40B4-BE49-F238E27FC236}">
                <a16:creationId xmlns:a16="http://schemas.microsoft.com/office/drawing/2014/main" id="{2BD84EB1-7C9E-466E-9467-A3B96255B99D}"/>
              </a:ext>
            </a:extLst>
          </p:cNvPr>
          <p:cNvPicPr/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6305562" y="89818"/>
            <a:ext cx="1014103" cy="890649"/>
          </a:xfrm>
          <a:prstGeom prst="rect">
            <a:avLst/>
          </a:prstGeom>
        </p:spPr>
      </p:pic>
      <p:pic>
        <p:nvPicPr>
          <p:cNvPr id="73" name="図 72" descr="名称未設定 1.bmp">
            <a:extLst>
              <a:ext uri="{FF2B5EF4-FFF2-40B4-BE49-F238E27FC236}">
                <a16:creationId xmlns:a16="http://schemas.microsoft.com/office/drawing/2014/main" id="{93FC3216-1275-49E7-8A91-7CE70443F399}"/>
              </a:ext>
            </a:extLst>
          </p:cNvPr>
          <p:cNvPicPr/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478324" y="325154"/>
            <a:ext cx="515339" cy="653143"/>
          </a:xfrm>
          <a:prstGeom prst="rect">
            <a:avLst/>
          </a:prstGeom>
        </p:spPr>
      </p:pic>
      <p:pic>
        <p:nvPicPr>
          <p:cNvPr id="74" name="図 73" descr="名称未設定 1.bmp">
            <a:extLst>
              <a:ext uri="{FF2B5EF4-FFF2-40B4-BE49-F238E27FC236}">
                <a16:creationId xmlns:a16="http://schemas.microsoft.com/office/drawing/2014/main" id="{8311F843-12FE-4C2E-8E09-1DE12E598F2D}"/>
              </a:ext>
            </a:extLst>
          </p:cNvPr>
          <p:cNvPicPr/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8086287" y="51958"/>
            <a:ext cx="793362" cy="855024"/>
          </a:xfrm>
          <a:prstGeom prst="rect">
            <a:avLst/>
          </a:prstGeom>
        </p:spPr>
      </p:pic>
      <p:sp>
        <p:nvSpPr>
          <p:cNvPr id="75" name="Text Box 2">
            <a:extLst>
              <a:ext uri="{FF2B5EF4-FFF2-40B4-BE49-F238E27FC236}">
                <a16:creationId xmlns:a16="http://schemas.microsoft.com/office/drawing/2014/main" id="{1E1B372E-129E-41C3-9375-DD6C275CB96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37013" y="212725"/>
            <a:ext cx="1911350" cy="581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観音折です。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76" name="図 75" descr="ori_kannon.gif">
            <a:extLst>
              <a:ext uri="{FF2B5EF4-FFF2-40B4-BE49-F238E27FC236}">
                <a16:creationId xmlns:a16="http://schemas.microsoft.com/office/drawing/2014/main" id="{124311DF-2820-4C77-8E6C-F5092A36142D}"/>
              </a:ext>
            </a:extLst>
          </p:cNvPr>
          <p:cNvPicPr/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4083315" y="242044"/>
            <a:ext cx="619043" cy="534390"/>
          </a:xfrm>
          <a:prstGeom prst="rect">
            <a:avLst/>
          </a:prstGeom>
        </p:spPr>
      </p:pic>
      <p:sp>
        <p:nvSpPr>
          <p:cNvPr id="77" name="Text Box 74">
            <a:extLst>
              <a:ext uri="{FF2B5EF4-FFF2-40B4-BE49-F238E27FC236}">
                <a16:creationId xmlns:a16="http://schemas.microsoft.com/office/drawing/2014/main" id="{FBE5E5D7-477C-43A8-A1AA-2563BF149E3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154051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dirty="0">
                <a:latin typeface="Arial Black" pitchFamily="34" charset="0"/>
              </a:rPr>
              <a:t>（</a:t>
            </a:r>
            <a:r>
              <a:rPr lang="en-US" altLang="ja-JP" sz="1200" dirty="0">
                <a:latin typeface="Arial Black" pitchFamily="34" charset="0"/>
              </a:rPr>
              <a:t>D</a:t>
            </a:r>
            <a:r>
              <a:rPr lang="ja-JP" altLang="en-US" sz="1200" dirty="0">
                <a:latin typeface="Arial Black" pitchFamily="34" charset="0"/>
              </a:rPr>
              <a:t>）</a:t>
            </a:r>
            <a:r>
              <a:rPr lang="en-US" altLang="ja-JP" sz="1200" dirty="0">
                <a:latin typeface="Arial Black" pitchFamily="34" charset="0"/>
              </a:rPr>
              <a:t>73mm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78" name="Text Box 74">
            <a:extLst>
              <a:ext uri="{FF2B5EF4-FFF2-40B4-BE49-F238E27FC236}">
                <a16:creationId xmlns:a16="http://schemas.microsoft.com/office/drawing/2014/main" id="{D06E2F30-0D3C-43D8-A4D6-7F8F89A865D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55164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dirty="0">
                <a:latin typeface="Arial Black" pitchFamily="34" charset="0"/>
              </a:rPr>
              <a:t>（</a:t>
            </a:r>
            <a:r>
              <a:rPr lang="en-US" altLang="ja-JP" sz="1200" dirty="0">
                <a:latin typeface="Arial Black" pitchFamily="34" charset="0"/>
              </a:rPr>
              <a:t>B</a:t>
            </a:r>
            <a:r>
              <a:rPr lang="ja-JP" altLang="en-US" sz="1200" dirty="0">
                <a:latin typeface="Arial Black" pitchFamily="34" charset="0"/>
              </a:rPr>
              <a:t>）</a:t>
            </a:r>
            <a:r>
              <a:rPr lang="en-US" altLang="ja-JP" sz="1200" dirty="0">
                <a:latin typeface="Arial Black" pitchFamily="34" charset="0"/>
              </a:rPr>
              <a:t>75mm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79" name="Text Box 74">
            <a:extLst>
              <a:ext uri="{FF2B5EF4-FFF2-40B4-BE49-F238E27FC236}">
                <a16:creationId xmlns:a16="http://schemas.microsoft.com/office/drawing/2014/main" id="{77B0C7EA-0B33-4F7E-995F-E98D3FC29B6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540525" y="953914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pic>
        <p:nvPicPr>
          <p:cNvPr id="49" name="図 48">
            <a:extLst>
              <a:ext uri="{FF2B5EF4-FFF2-40B4-BE49-F238E27FC236}">
                <a16:creationId xmlns:a16="http://schemas.microsoft.com/office/drawing/2014/main" id="{DBEB35F7-3C39-4C35-AC5C-774E7E0C732D}"/>
              </a:ext>
            </a:extLst>
          </p:cNvPr>
          <p:cNvPicPr/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224" y="100053"/>
            <a:ext cx="1855470" cy="918845"/>
          </a:xfrm>
          <a:prstGeom prst="rect">
            <a:avLst/>
          </a:prstGeom>
        </p:spPr>
      </p:pic>
      <p:sp>
        <p:nvSpPr>
          <p:cNvPr id="53" name="Text Box 2">
            <a:extLst>
              <a:ext uri="{FF2B5EF4-FFF2-40B4-BE49-F238E27FC236}">
                <a16:creationId xmlns:a16="http://schemas.microsoft.com/office/drawing/2014/main" id="{9A15DEFE-7553-45A0-9762-06C289BFF9C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55762" y="727518"/>
            <a:ext cx="2685951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均等に割り切れないため、</a:t>
            </a: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296mm×210mm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で</a:t>
            </a:r>
          </a:p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　作成しております。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5" name="Line 204">
            <a:extLst>
              <a:ext uri="{FF2B5EF4-FFF2-40B4-BE49-F238E27FC236}">
                <a16:creationId xmlns:a16="http://schemas.microsoft.com/office/drawing/2014/main" id="{5693C1DC-4373-4BE0-B773-16B30F223F3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068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59" name="Text Box 74">
            <a:extLst>
              <a:ext uri="{FF2B5EF4-FFF2-40B4-BE49-F238E27FC236}">
                <a16:creationId xmlns:a16="http://schemas.microsoft.com/office/drawing/2014/main" id="{C998CEC5-A84B-4CB5-9216-EF584853CCC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236886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dirty="0">
                <a:latin typeface="Arial Black" pitchFamily="34" charset="0"/>
              </a:rPr>
              <a:t>（</a:t>
            </a:r>
            <a:r>
              <a:rPr lang="en-US" altLang="ja-JP" sz="1200" dirty="0">
                <a:latin typeface="Arial Black" pitchFamily="34" charset="0"/>
              </a:rPr>
              <a:t>A</a:t>
            </a:r>
            <a:r>
              <a:rPr lang="ja-JP" altLang="en-US" sz="1200" dirty="0">
                <a:latin typeface="Arial Black" pitchFamily="34" charset="0"/>
              </a:rPr>
              <a:t>）</a:t>
            </a:r>
            <a:r>
              <a:rPr lang="en-US" altLang="ja-JP" sz="1200" dirty="0">
                <a:latin typeface="Arial Black" pitchFamily="34" charset="0"/>
              </a:rPr>
              <a:t>73mm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50" name="Text Box 75">
            <a:extLst>
              <a:ext uri="{FF2B5EF4-FFF2-40B4-BE49-F238E27FC236}">
                <a16:creationId xmlns:a16="http://schemas.microsoft.com/office/drawing/2014/main" id="{31B0A920-2F11-4B18-9C3A-CD77251A4BA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230299" y="1048970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 dirty="0">
                <a:ea typeface="ＭＳ Ｐゴシック" pitchFamily="50" charset="-128"/>
              </a:rPr>
              <a:t>折り位置</a:t>
            </a:r>
          </a:p>
        </p:txBody>
      </p:sp>
      <p:sp>
        <p:nvSpPr>
          <p:cNvPr id="61" name="Text Box 74">
            <a:extLst>
              <a:ext uri="{FF2B5EF4-FFF2-40B4-BE49-F238E27FC236}">
                <a16:creationId xmlns:a16="http://schemas.microsoft.com/office/drawing/2014/main" id="{E137908C-2769-4A0C-85B8-CA391FA2FE6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925136" y="953914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54" name="Text Box 74">
            <a:extLst>
              <a:ext uri="{FF2B5EF4-FFF2-40B4-BE49-F238E27FC236}">
                <a16:creationId xmlns:a16="http://schemas.microsoft.com/office/drawing/2014/main" id="{6C8266EF-EE81-48A2-80B0-2EDE1088459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031586" y="51040"/>
            <a:ext cx="906930" cy="27901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5613" indent="158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2813" indent="158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0013" indent="158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7213" indent="158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7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7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7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7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 defTabSz="1371164">
              <a:lnSpc>
                <a:spcPts val="300"/>
              </a:lnSpc>
              <a:spcBef>
                <a:spcPct val="50000"/>
              </a:spcBef>
              <a:defRPr/>
            </a:pPr>
            <a:r>
              <a:rPr lang="ja-JP" altLang="en-US" sz="600" dirty="0">
                <a:latin typeface="Arial" charset="0"/>
              </a:rPr>
              <a:t>折りたたむと</a:t>
            </a:r>
            <a:endParaRPr lang="en-US" altLang="ja-JP" sz="600" dirty="0">
              <a:latin typeface="Arial" charset="0"/>
            </a:endParaRPr>
          </a:p>
          <a:p>
            <a:pPr algn="ctr" defTabSz="1371164">
              <a:lnSpc>
                <a:spcPts val="300"/>
              </a:lnSpc>
              <a:spcBef>
                <a:spcPct val="50000"/>
              </a:spcBef>
              <a:defRPr/>
            </a:pPr>
            <a:r>
              <a:rPr lang="ja-JP" altLang="en-US" sz="600" dirty="0">
                <a:latin typeface="Arial" charset="0"/>
              </a:rPr>
              <a:t>ヨコ</a:t>
            </a:r>
            <a:r>
              <a:rPr lang="en-US" altLang="ja-JP" sz="600" dirty="0">
                <a:latin typeface="Arial" charset="0"/>
              </a:rPr>
              <a:t>75mm×</a:t>
            </a:r>
            <a:r>
              <a:rPr lang="ja-JP" altLang="en-US" sz="600" dirty="0">
                <a:latin typeface="Arial" charset="0"/>
              </a:rPr>
              <a:t>タテ</a:t>
            </a:r>
            <a:r>
              <a:rPr lang="en-US" altLang="ja-JP" sz="600" dirty="0">
                <a:latin typeface="Arial" charset="0"/>
              </a:rPr>
              <a:t>210mm</a:t>
            </a:r>
          </a:p>
          <a:p>
            <a:pPr algn="ctr" defTabSz="1371164">
              <a:lnSpc>
                <a:spcPts val="300"/>
              </a:lnSpc>
              <a:spcBef>
                <a:spcPct val="50000"/>
              </a:spcBef>
              <a:defRPr/>
            </a:pPr>
            <a:r>
              <a:rPr lang="ja-JP" altLang="en-US" sz="600" dirty="0">
                <a:latin typeface="Arial" charset="0"/>
              </a:rPr>
              <a:t>になります</a:t>
            </a:r>
          </a:p>
        </p:txBody>
      </p:sp>
      <p:sp>
        <p:nvSpPr>
          <p:cNvPr id="57" name="Text Box 74">
            <a:extLst>
              <a:ext uri="{FF2B5EF4-FFF2-40B4-BE49-F238E27FC236}">
                <a16:creationId xmlns:a16="http://schemas.microsoft.com/office/drawing/2014/main" id="{947445D4-1F31-465A-B790-1965CE29F8F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24463" y="81881"/>
            <a:ext cx="1186233" cy="2094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5613" indent="158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2813" indent="158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0013" indent="158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7213" indent="1588" algn="l" rtl="0" fontAlgn="base">
              <a:spcBef>
                <a:spcPct val="0"/>
              </a:spcBef>
              <a:spcAft>
                <a:spcPct val="0"/>
              </a:spcAft>
              <a:defRPr kumimoji="1" sz="27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7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7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7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7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 defTabSz="1371164">
              <a:lnSpc>
                <a:spcPts val="500"/>
              </a:lnSpc>
              <a:spcBef>
                <a:spcPct val="50000"/>
              </a:spcBef>
              <a:defRPr/>
            </a:pPr>
            <a:r>
              <a:rPr lang="ja-JP" altLang="en-US" sz="600" dirty="0">
                <a:latin typeface="Arial" charset="0"/>
              </a:rPr>
              <a:t>広げた状態</a:t>
            </a:r>
            <a:endParaRPr lang="en-US" altLang="ja-JP" sz="600" dirty="0">
              <a:latin typeface="Arial" charset="0"/>
            </a:endParaRPr>
          </a:p>
          <a:p>
            <a:pPr algn="ctr" defTabSz="1371164">
              <a:lnSpc>
                <a:spcPts val="500"/>
              </a:lnSpc>
              <a:spcBef>
                <a:spcPct val="50000"/>
              </a:spcBef>
              <a:defRPr/>
            </a:pPr>
            <a:r>
              <a:rPr lang="en-US" altLang="ja-JP" sz="600" dirty="0">
                <a:latin typeface="Arial" charset="0"/>
              </a:rPr>
              <a:t>A4</a:t>
            </a:r>
            <a:r>
              <a:rPr lang="ja-JP" altLang="en-US" sz="600" dirty="0">
                <a:latin typeface="Arial" charset="0"/>
              </a:rPr>
              <a:t>サイズ（</a:t>
            </a:r>
            <a:r>
              <a:rPr lang="en-US" altLang="ja-JP" sz="600" dirty="0">
                <a:latin typeface="Arial" charset="0"/>
              </a:rPr>
              <a:t>296mm×210mm</a:t>
            </a:r>
            <a:r>
              <a:rPr lang="ja-JP" altLang="en-US" sz="600" dirty="0">
                <a:latin typeface="Arial" charset="0"/>
              </a:rPr>
              <a:t>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098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195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294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390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2763" indent="-51276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2838" indent="-427038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2913" indent="-34131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</a:defRPr>
      </a:lvl3pPr>
      <a:lvl4pPr marL="2400300" indent="-341313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6100" indent="-341313" algn="l" defTabSz="1370013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095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1192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8290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5388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5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4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6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3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82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ＭＳ ゴシック</vt:lpstr>
      <vt:lpstr>メイリオ</vt:lpstr>
      <vt:lpstr>Arial</vt:lpstr>
      <vt:lpstr>Arial Black</vt:lpstr>
      <vt:lpstr>Calibri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Win10_PC1</cp:lastModifiedBy>
  <cp:revision>22</cp:revision>
  <dcterms:created xsi:type="dcterms:W3CDTF">2010-06-02T01:56:44Z</dcterms:created>
  <dcterms:modified xsi:type="dcterms:W3CDTF">2019-10-31T21:07:10Z</dcterms:modified>
</cp:coreProperties>
</file>