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573125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76" d="100"/>
          <a:sy n="76" d="100"/>
        </p:scale>
        <p:origin x="1590" y="96"/>
      </p:cViewPr>
      <p:guideLst>
        <p:guide orient="horz" pos="3289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7050088" y="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70B84E6-9CFC-4A55-A867-0291776FD255}" type="datetimeFigureOut">
              <a:rPr lang="ja-JP" altLang="en-US"/>
              <a:pPr>
                <a:defRPr/>
              </a:pPr>
              <a:t>2020/6/3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4127500" y="644525"/>
            <a:ext cx="4191000" cy="3224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244600" y="4084638"/>
            <a:ext cx="9956800" cy="3868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16610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7050088" y="816610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160E94F-6912-4648-AE90-17CE11F88C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0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F2EF40-C71F-4B89-8D99-00DEFE0C6056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3243265"/>
            <a:ext cx="11537950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4" y="5916613"/>
            <a:ext cx="9501187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2436813"/>
            <a:ext cx="12215813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1" y="417513"/>
            <a:ext cx="305276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2" y="417513"/>
            <a:ext cx="9010650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2436813"/>
            <a:ext cx="12215813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6"/>
            <a:ext cx="11537950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4425952"/>
            <a:ext cx="11537950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3" y="2436813"/>
            <a:ext cx="6030913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5" y="2436813"/>
            <a:ext cx="6032500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2336802"/>
            <a:ext cx="5995988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3311525"/>
            <a:ext cx="5995988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4" y="2336802"/>
            <a:ext cx="6000750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4" y="3311525"/>
            <a:ext cx="6000750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5927"/>
            <a:ext cx="4464050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415925"/>
            <a:ext cx="7588250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1" y="2184402"/>
            <a:ext cx="4464050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0" y="933453"/>
            <a:ext cx="8143875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Line 1"/>
          <p:cNvSpPr>
            <a:spLocks noChangeShapeType="1"/>
          </p:cNvSpPr>
          <p:nvPr/>
        </p:nvSpPr>
        <p:spPr bwMode="auto">
          <a:xfrm>
            <a:off x="1079500" y="5219700"/>
            <a:ext cx="114125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4" name="Line 44"/>
          <p:cNvSpPr>
            <a:spLocks noChangeShapeType="1"/>
          </p:cNvSpPr>
          <p:nvPr userDrawn="1"/>
        </p:nvSpPr>
        <p:spPr bwMode="auto">
          <a:xfrm>
            <a:off x="6786563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4" name="Line 44"/>
          <p:cNvSpPr>
            <a:spLocks noChangeShapeType="1"/>
          </p:cNvSpPr>
          <p:nvPr/>
        </p:nvSpPr>
        <p:spPr bwMode="auto">
          <a:xfrm>
            <a:off x="50038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3" name="Line 44"/>
          <p:cNvSpPr>
            <a:spLocks noChangeShapeType="1"/>
          </p:cNvSpPr>
          <p:nvPr userDrawn="1"/>
        </p:nvSpPr>
        <p:spPr bwMode="auto">
          <a:xfrm>
            <a:off x="860425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5" name="Line 1"/>
          <p:cNvSpPr>
            <a:spLocks noChangeShapeType="1"/>
          </p:cNvSpPr>
          <p:nvPr/>
        </p:nvSpPr>
        <p:spPr bwMode="auto">
          <a:xfrm>
            <a:off x="1008063" y="143986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8" name="Line 6"/>
          <p:cNvSpPr>
            <a:spLocks noChangeShapeType="1"/>
          </p:cNvSpPr>
          <p:nvPr userDrawn="1"/>
        </p:nvSpPr>
        <p:spPr bwMode="auto">
          <a:xfrm>
            <a:off x="12131675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9" name="Line 7"/>
          <p:cNvSpPr>
            <a:spLocks noChangeShapeType="1"/>
          </p:cNvSpPr>
          <p:nvPr userDrawn="1"/>
        </p:nvSpPr>
        <p:spPr bwMode="auto">
          <a:xfrm>
            <a:off x="12239625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0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1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2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1331913" y="1331913"/>
            <a:ext cx="10907712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130" name="Rectangle 186"/>
          <p:cNvSpPr>
            <a:spLocks noChangeArrowheads="1"/>
          </p:cNvSpPr>
          <p:nvPr/>
        </p:nvSpPr>
        <p:spPr bwMode="auto">
          <a:xfrm>
            <a:off x="1439863" y="1439863"/>
            <a:ext cx="10691812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132" name="Line 203"/>
          <p:cNvSpPr>
            <a:spLocks noChangeShapeType="1"/>
          </p:cNvSpPr>
          <p:nvPr/>
        </p:nvSpPr>
        <p:spPr bwMode="auto">
          <a:xfrm>
            <a:off x="860425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134" name="Line 204"/>
          <p:cNvSpPr>
            <a:spLocks noChangeShapeType="1"/>
          </p:cNvSpPr>
          <p:nvPr/>
        </p:nvSpPr>
        <p:spPr bwMode="auto">
          <a:xfrm>
            <a:off x="50038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098" name="Text Box 74"/>
          <p:cNvSpPr txBox="1">
            <a:spLocks noChangeArrowheads="1"/>
          </p:cNvSpPr>
          <p:nvPr/>
        </p:nvSpPr>
        <p:spPr bwMode="auto">
          <a:xfrm>
            <a:off x="4481513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ea typeface="ＭＳ Ｐゴシック" pitchFamily="50" charset="-128"/>
              </a:rPr>
              <a:t>折り位置</a:t>
            </a:r>
          </a:p>
        </p:txBody>
      </p:sp>
      <p:sp>
        <p:nvSpPr>
          <p:cNvPr id="1099" name="Text Box 75"/>
          <p:cNvSpPr txBox="1">
            <a:spLocks noChangeArrowheads="1"/>
          </p:cNvSpPr>
          <p:nvPr/>
        </p:nvSpPr>
        <p:spPr bwMode="auto">
          <a:xfrm>
            <a:off x="8080375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ea typeface="ＭＳ Ｐゴシック" pitchFamily="50" charset="-128"/>
              </a:rPr>
              <a:t>折り位置</a:t>
            </a:r>
          </a:p>
        </p:txBody>
      </p:sp>
      <p:sp>
        <p:nvSpPr>
          <p:cNvPr id="1123" name="AutoShape 99"/>
          <p:cNvSpPr>
            <a:spLocks noChangeArrowheads="1"/>
          </p:cNvSpPr>
          <p:nvPr/>
        </p:nvSpPr>
        <p:spPr bwMode="auto">
          <a:xfrm>
            <a:off x="12474575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1124" name="AutoShape 100"/>
          <p:cNvSpPr>
            <a:spLocks noChangeArrowheads="1"/>
          </p:cNvSpPr>
          <p:nvPr/>
        </p:nvSpPr>
        <p:spPr bwMode="auto">
          <a:xfrm>
            <a:off x="12449175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  <a:ea typeface="ＭＳ Ｐゴシック" pitchFamily="50" charset="-128"/>
              </a:rPr>
              <a:t>赤い線が仕上がり線です。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97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ea typeface="ＭＳ Ｐゴシック" pitchFamily="50" charset="-128"/>
              </a:rPr>
              <a:t>A4 </a:t>
            </a:r>
            <a:r>
              <a:rPr lang="ja-JP" altLang="en-US" sz="1800">
                <a:ea typeface="ＭＳ Ｐゴシック" pitchFamily="50" charset="-128"/>
              </a:rPr>
              <a:t>外</a:t>
            </a:r>
            <a:r>
              <a:rPr lang="en-US" altLang="ja-JP" sz="1800">
                <a:ea typeface="ＭＳ Ｐゴシック" pitchFamily="50" charset="-128"/>
              </a:rPr>
              <a:t>3</a:t>
            </a:r>
            <a:r>
              <a:rPr lang="ja-JP" altLang="en-US" sz="1800">
                <a:ea typeface="ＭＳ Ｐゴシック" pitchFamily="50" charset="-128"/>
              </a:rPr>
              <a:t>つ折　（</a:t>
            </a:r>
            <a:r>
              <a:rPr lang="en-US" altLang="ja-JP" sz="1800">
                <a:ea typeface="ＭＳ Ｐゴシック" pitchFamily="50" charset="-128"/>
              </a:rPr>
              <a:t>Z</a:t>
            </a:r>
            <a:r>
              <a:rPr lang="ja-JP" altLang="en-US" sz="1800">
                <a:ea typeface="ＭＳ Ｐゴシック" pitchFamily="50" charset="-128"/>
              </a:rPr>
              <a:t>折）</a:t>
            </a:r>
            <a:endParaRPr lang="en-US" altLang="ja-JP" sz="18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ja-JP" altLang="en-US" sz="800">
                <a:ea typeface="ＭＳ Ｐゴシック" pitchFamily="50" charset="-128"/>
              </a:rPr>
              <a:t>●展開サイズ　</a:t>
            </a:r>
            <a:r>
              <a:rPr lang="en-US" altLang="ja-JP" sz="800">
                <a:ea typeface="ＭＳ Ｐゴシック" pitchFamily="50" charset="-128"/>
              </a:rPr>
              <a:t>297×210mm</a:t>
            </a:r>
          </a:p>
          <a:p>
            <a:pPr algn="just" defTabSz="934829">
              <a:defRPr/>
            </a:pPr>
            <a:r>
              <a:rPr lang="ja-JP" altLang="en-US" sz="800">
                <a:ea typeface="ＭＳ Ｐゴシック" pitchFamily="50" charset="-128"/>
              </a:rPr>
              <a:t>●仕上がりサイズ　</a:t>
            </a:r>
            <a:r>
              <a:rPr lang="en-US" altLang="ja-JP" sz="800">
                <a:ea typeface="ＭＳ Ｐゴシック" pitchFamily="50" charset="-128"/>
              </a:rPr>
              <a:t>100×210mm</a:t>
            </a:r>
            <a:endParaRPr lang="ja-JP" altLang="en-US" sz="800">
              <a:ea typeface="ＭＳ Ｐゴシック" pitchFamily="50" charset="-128"/>
            </a:endParaRPr>
          </a:p>
        </p:txBody>
      </p:sp>
      <p:sp>
        <p:nvSpPr>
          <p:cNvPr id="100" name="Text Box 74"/>
          <p:cNvSpPr txBox="1">
            <a:spLocks noChangeArrowheads="1"/>
          </p:cNvSpPr>
          <p:nvPr userDrawn="1"/>
        </p:nvSpPr>
        <p:spPr bwMode="auto">
          <a:xfrm>
            <a:off x="253841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  <a:ea typeface="ＭＳ Ｐゴシック" pitchFamily="50" charset="-128"/>
              </a:rPr>
              <a:t>99mm</a:t>
            </a:r>
            <a:endParaRPr lang="ja-JP" altLang="en-US" sz="1200"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101" name="Text Box 74"/>
          <p:cNvSpPr txBox="1">
            <a:spLocks noChangeArrowheads="1"/>
          </p:cNvSpPr>
          <p:nvPr userDrawn="1"/>
        </p:nvSpPr>
        <p:spPr bwMode="auto">
          <a:xfrm>
            <a:off x="621030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  <a:ea typeface="ＭＳ Ｐゴシック" pitchFamily="50" charset="-128"/>
              </a:rPr>
              <a:t>99mm</a:t>
            </a:r>
            <a:endParaRPr lang="ja-JP" altLang="en-US" sz="1200"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102" name="Text Box 74"/>
          <p:cNvSpPr txBox="1">
            <a:spLocks noChangeArrowheads="1"/>
          </p:cNvSpPr>
          <p:nvPr userDrawn="1"/>
        </p:nvSpPr>
        <p:spPr bwMode="auto">
          <a:xfrm>
            <a:off x="995521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  <a:ea typeface="ＭＳ Ｐゴシック" pitchFamily="50" charset="-128"/>
              </a:rPr>
              <a:t>99mm</a:t>
            </a:r>
            <a:endParaRPr lang="ja-JP" altLang="en-US" sz="1200"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31" name="Text Box 155"/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just" defTabSz="1371600">
              <a:defRPr/>
            </a:pPr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出来ない場合があります。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lang="ja-JP"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1052" name="Picture 2" descr="C:\Users\Ex-Image-L\Desktop\ワードテンプレート\ori_z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62375" y="215900"/>
            <a:ext cx="439738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 Box 104"/>
          <p:cNvSpPr txBox="1">
            <a:spLocks noChangeArrowheads="1"/>
          </p:cNvSpPr>
          <p:nvPr userDrawn="1"/>
        </p:nvSpPr>
        <p:spPr bwMode="auto">
          <a:xfrm>
            <a:off x="3690938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このテンプレートは</a:t>
            </a:r>
            <a:endParaRPr lang="en-US" altLang="ja-JP" sz="11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外３つ折（Ｚ折）用です。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743" y="90011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Arial</vt:lpstr>
      <vt:lpstr>Arial Black</vt:lpstr>
      <vt:lpstr>Calibri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17</cp:revision>
  <dcterms:created xsi:type="dcterms:W3CDTF">2010-06-02T01:56:44Z</dcterms:created>
  <dcterms:modified xsi:type="dcterms:W3CDTF">2020-06-03T00:35:15Z</dcterms:modified>
</cp:coreProperties>
</file>