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8" d="100"/>
          <a:sy n="58" d="100"/>
        </p:scale>
        <p:origin x="2910" y="114"/>
      </p:cViewPr>
      <p:guideLst>
        <p:guide orient="horz" pos="427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16198"/>
            <a:ext cx="8875450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7691506"/>
            <a:ext cx="7308691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542763"/>
            <a:ext cx="234830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2763"/>
            <a:ext cx="6931350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721306"/>
            <a:ext cx="8875450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53672"/>
            <a:ext cx="8875450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67820"/>
            <a:ext cx="4639218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3167820"/>
            <a:ext cx="4640439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37807"/>
            <a:ext cx="4612353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304932"/>
            <a:ext cx="4612353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5" y="3037807"/>
            <a:ext cx="4616015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5" y="4304932"/>
            <a:ext cx="4616015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0701"/>
            <a:ext cx="3433925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40697"/>
            <a:ext cx="5837184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2839692"/>
            <a:ext cx="3433925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9" y="9501394"/>
            <a:ext cx="6264593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9" y="1213475"/>
            <a:ext cx="6264593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9" y="10621997"/>
            <a:ext cx="6264593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1"/>
          <p:cNvSpPr>
            <a:spLocks noChangeShapeType="1"/>
          </p:cNvSpPr>
          <p:nvPr userDrawn="1"/>
        </p:nvSpPr>
        <p:spPr bwMode="auto">
          <a:xfrm>
            <a:off x="1079499" y="8568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79499" y="5004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6786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8568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251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A4 </a:t>
            </a:r>
            <a:r>
              <a:rPr lang="ja-JP" altLang="en-US" sz="1800">
                <a:latin typeface="Arial" charset="0"/>
              </a:rPr>
              <a:t>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</a:t>
            </a:r>
            <a:r>
              <a:rPr lang="ja-JP" altLang="en-US" sz="1800" baseline="0">
                <a:latin typeface="Arial" charset="0"/>
              </a:rPr>
              <a:t> </a:t>
            </a:r>
            <a:r>
              <a:rPr lang="ja-JP" altLang="en-US" sz="1800">
                <a:latin typeface="Arial" charset="0"/>
              </a:rPr>
              <a:t>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210×297mm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210×99mm</a:t>
            </a:r>
          </a:p>
          <a:p>
            <a:pPr algn="just" defTabSz="934829">
              <a:defRPr/>
            </a:pP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3797449" y="161925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2" name="図 31" descr="C:\Users\Ex-Image-L\Desktop\ワードテンプレート\ori_z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59" y="189054"/>
            <a:ext cx="429895" cy="520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Line 204"/>
          <p:cNvSpPr>
            <a:spLocks noChangeShapeType="1"/>
          </p:cNvSpPr>
          <p:nvPr userDrawn="1"/>
        </p:nvSpPr>
        <p:spPr bwMode="auto">
          <a:xfrm>
            <a:off x="1332000" y="5004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7" name="Text Box 99"/>
          <p:cNvSpPr txBox="1">
            <a:spLocks noChangeArrowheads="1"/>
          </p:cNvSpPr>
          <p:nvPr userDrawn="1"/>
        </p:nvSpPr>
        <p:spPr bwMode="auto">
          <a:xfrm>
            <a:off x="619125" y="3114154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99mm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Text Box 99"/>
          <p:cNvSpPr txBox="1">
            <a:spLocks noChangeArrowheads="1"/>
          </p:cNvSpPr>
          <p:nvPr userDrawn="1"/>
        </p:nvSpPr>
        <p:spPr bwMode="auto">
          <a:xfrm>
            <a:off x="619125" y="6786562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99mm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9" name="Text Box 99"/>
          <p:cNvSpPr txBox="1">
            <a:spLocks noChangeArrowheads="1"/>
          </p:cNvSpPr>
          <p:nvPr userDrawn="1"/>
        </p:nvSpPr>
        <p:spPr bwMode="auto">
          <a:xfrm>
            <a:off x="619125" y="10314954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99mm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108"/>
          <p:cNvSpPr txBox="1">
            <a:spLocks noChangeArrowheads="1"/>
          </p:cNvSpPr>
          <p:nvPr userDrawn="1"/>
        </p:nvSpPr>
        <p:spPr bwMode="auto">
          <a:xfrm>
            <a:off x="222250" y="4914354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0" name="Text Box 108"/>
          <p:cNvSpPr txBox="1">
            <a:spLocks noChangeArrowheads="1"/>
          </p:cNvSpPr>
          <p:nvPr userDrawn="1"/>
        </p:nvSpPr>
        <p:spPr bwMode="auto">
          <a:xfrm>
            <a:off x="222250" y="8474752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031" y="15622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24</cp:revision>
  <dcterms:created xsi:type="dcterms:W3CDTF">2010-06-02T01:56:44Z</dcterms:created>
  <dcterms:modified xsi:type="dcterms:W3CDTF">2020-06-03T00:36:17Z</dcterms:modified>
</cp:coreProperties>
</file>