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3536613" cy="10440988"/>
  <p:notesSz cx="12446000" cy="85979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5613" indent="1588" algn="l" rtl="0" fontAlgn="base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2813" indent="1588" algn="l" rtl="0" fontAlgn="base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0013" indent="1588" algn="l" rtl="0" fontAlgn="base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7213" indent="1588" algn="l" rtl="0" fontAlgn="base">
      <a:spcBef>
        <a:spcPct val="0"/>
      </a:spcBef>
      <a:spcAft>
        <a:spcPct val="0"/>
      </a:spcAft>
      <a:defRPr kumimoji="1" sz="27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27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27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27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27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289" userDrawn="1">
          <p15:clr>
            <a:srgbClr val="A4A3A4"/>
          </p15:clr>
        </p15:guide>
        <p15:guide id="2" pos="426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7" autoAdjust="0"/>
    <p:restoredTop sz="94660" autoAdjust="0"/>
  </p:normalViewPr>
  <p:slideViewPr>
    <p:cSldViewPr snapToGrid="0">
      <p:cViewPr>
        <p:scale>
          <a:sx n="70" d="100"/>
          <a:sy n="70" d="100"/>
        </p:scale>
        <p:origin x="972" y="162"/>
      </p:cViewPr>
      <p:guideLst>
        <p:guide orient="horz" pos="3289"/>
        <p:guide pos="426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5392738" cy="4302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 smtClean="0"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7050088" y="0"/>
            <a:ext cx="5392737" cy="4302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smtClean="0"/>
            </a:lvl1pPr>
          </a:lstStyle>
          <a:p>
            <a:pPr>
              <a:defRPr/>
            </a:pPr>
            <a:fld id="{F70B84E6-9CFC-4A55-A867-0291776FD255}" type="datetimeFigureOut">
              <a:rPr lang="ja-JP" altLang="en-US"/>
              <a:pPr>
                <a:defRPr/>
              </a:pPr>
              <a:t>2019/11/6</a:t>
            </a:fld>
            <a:endParaRPr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4132263" y="644525"/>
            <a:ext cx="4181475" cy="32242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1244600" y="4084638"/>
            <a:ext cx="9956800" cy="38687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166100"/>
            <a:ext cx="5392738" cy="4302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 smtClean="0"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7050088" y="8166100"/>
            <a:ext cx="5392737" cy="4302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smtClean="0"/>
            </a:lvl1pPr>
          </a:lstStyle>
          <a:p>
            <a:pPr>
              <a:defRPr/>
            </a:pPr>
            <a:fld id="{4160E94F-6912-4648-AE90-17CE11F88CE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スライド イメージ プレースホルダ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4132263" y="644525"/>
            <a:ext cx="4181475" cy="3224213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5" name="ノート プレースホルダ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ja-JP" altLang="en-US"/>
          </a:p>
        </p:txBody>
      </p:sp>
      <p:sp>
        <p:nvSpPr>
          <p:cNvPr id="3076" name="スライド番号プレースホルダ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12F2EF40-C71F-4B89-8D99-00DEFE0C6056}" type="slidenum">
              <a:rPr lang="ja-JP" altLang="en-US"/>
              <a:pPr/>
              <a:t>1</a:t>
            </a:fld>
            <a:endParaRPr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014851" y="3243266"/>
            <a:ext cx="11506913" cy="2238375"/>
          </a:xfrm>
          <a:prstGeom prst="rect">
            <a:avLst/>
          </a:prstGeom>
        </p:spPr>
        <p:txBody>
          <a:bodyPr lIns="91420" tIns="45709" rIns="91420" bIns="45709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31285" y="5916613"/>
            <a:ext cx="9475629" cy="2668588"/>
          </a:xfrm>
          <a:prstGeom prst="rect">
            <a:avLst/>
          </a:prstGeom>
        </p:spPr>
        <p:txBody>
          <a:bodyPr lIns="91420" tIns="45709" rIns="91420" bIns="45709"/>
          <a:lstStyle>
            <a:lvl1pPr marL="0" indent="0" algn="ctr">
              <a:buNone/>
              <a:defRPr/>
            </a:lvl1pPr>
            <a:lvl2pPr marL="457098" indent="0" algn="ctr">
              <a:buNone/>
              <a:defRPr/>
            </a:lvl2pPr>
            <a:lvl3pPr marL="914195" indent="0" algn="ctr">
              <a:buNone/>
              <a:defRPr/>
            </a:lvl3pPr>
            <a:lvl4pPr marL="1371294" indent="0" algn="ctr">
              <a:buNone/>
              <a:defRPr/>
            </a:lvl4pPr>
            <a:lvl5pPr marL="1828390" indent="0" algn="ctr">
              <a:buNone/>
              <a:defRPr/>
            </a:lvl5pPr>
            <a:lvl6pPr marL="2285488" indent="0" algn="ctr">
              <a:buNone/>
              <a:defRPr/>
            </a:lvl6pPr>
            <a:lvl7pPr marL="2742586" indent="0" algn="ctr">
              <a:buNone/>
              <a:defRPr/>
            </a:lvl7pPr>
            <a:lvl8pPr marL="3199683" indent="0" algn="ctr">
              <a:buNone/>
              <a:defRPr/>
            </a:lvl8pPr>
            <a:lvl9pPr marL="3656782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77624" y="417516"/>
            <a:ext cx="12182952" cy="1741487"/>
          </a:xfrm>
          <a:prstGeom prst="rect">
            <a:avLst/>
          </a:prstGeom>
        </p:spPr>
        <p:txBody>
          <a:bodyPr lIns="91420" tIns="45709" rIns="91420" bIns="45709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77624" y="2436813"/>
            <a:ext cx="12182952" cy="6889750"/>
          </a:xfrm>
          <a:prstGeom prst="rect">
            <a:avLst/>
          </a:prstGeom>
        </p:spPr>
        <p:txBody>
          <a:bodyPr vert="eaVert" lIns="91420" tIns="45709" rIns="91420" bIns="45709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816025" y="417513"/>
            <a:ext cx="3044551" cy="8909050"/>
          </a:xfrm>
          <a:prstGeom prst="rect">
            <a:avLst/>
          </a:prstGeom>
        </p:spPr>
        <p:txBody>
          <a:bodyPr vert="eaVert" lIns="91420" tIns="45709" rIns="91420" bIns="45709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677624" y="417513"/>
            <a:ext cx="8986411" cy="8909050"/>
          </a:xfrm>
          <a:prstGeom prst="rect">
            <a:avLst/>
          </a:prstGeom>
        </p:spPr>
        <p:txBody>
          <a:bodyPr vert="eaVert" lIns="91420" tIns="45709" rIns="91420" bIns="45709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77624" y="417516"/>
            <a:ext cx="12182952" cy="1741487"/>
          </a:xfrm>
          <a:prstGeom prst="rect">
            <a:avLst/>
          </a:prstGeom>
        </p:spPr>
        <p:txBody>
          <a:bodyPr lIns="91420" tIns="45709" rIns="91420" bIns="45709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677624" y="2436813"/>
            <a:ext cx="12182952" cy="6889750"/>
          </a:xfrm>
          <a:prstGeom prst="rect">
            <a:avLst/>
          </a:prstGeom>
        </p:spPr>
        <p:txBody>
          <a:bodyPr lIns="91420" tIns="45709" rIns="91420" bIns="45709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68680" y="6708776"/>
            <a:ext cx="11506913" cy="2074864"/>
          </a:xfrm>
          <a:prstGeom prst="rect">
            <a:avLst/>
          </a:prstGeom>
        </p:spPr>
        <p:txBody>
          <a:bodyPr lIns="91420" tIns="45709" rIns="91420" bIns="45709"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1068680" y="4425953"/>
            <a:ext cx="11506913" cy="2282825"/>
          </a:xfrm>
          <a:prstGeom prst="rect">
            <a:avLst/>
          </a:prstGeom>
        </p:spPr>
        <p:txBody>
          <a:bodyPr lIns="91420" tIns="45709" rIns="91420" bIns="45709" anchor="b"/>
          <a:lstStyle>
            <a:lvl1pPr marL="0" indent="0">
              <a:buNone/>
              <a:defRPr sz="2000"/>
            </a:lvl1pPr>
            <a:lvl2pPr marL="457098" indent="0">
              <a:buNone/>
              <a:defRPr sz="1800"/>
            </a:lvl2pPr>
            <a:lvl3pPr marL="914195" indent="0">
              <a:buNone/>
              <a:defRPr sz="1600"/>
            </a:lvl3pPr>
            <a:lvl4pPr marL="1371294" indent="0">
              <a:buNone/>
              <a:defRPr sz="1400"/>
            </a:lvl4pPr>
            <a:lvl5pPr marL="1828390" indent="0">
              <a:buNone/>
              <a:defRPr sz="1400"/>
            </a:lvl5pPr>
            <a:lvl6pPr marL="2285488" indent="0">
              <a:buNone/>
              <a:defRPr sz="1400"/>
            </a:lvl6pPr>
            <a:lvl7pPr marL="2742586" indent="0">
              <a:buNone/>
              <a:defRPr sz="1400"/>
            </a:lvl7pPr>
            <a:lvl8pPr marL="3199683" indent="0">
              <a:buNone/>
              <a:defRPr sz="1400"/>
            </a:lvl8pPr>
            <a:lvl9pPr marL="3656782" indent="0">
              <a:buNone/>
              <a:defRPr sz="14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77624" y="417516"/>
            <a:ext cx="12182952" cy="1741487"/>
          </a:xfrm>
          <a:prstGeom prst="rect">
            <a:avLst/>
          </a:prstGeom>
        </p:spPr>
        <p:txBody>
          <a:bodyPr lIns="91420" tIns="45709" rIns="91420" bIns="45709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677626" y="2436813"/>
            <a:ext cx="6014690" cy="6889750"/>
          </a:xfrm>
          <a:prstGeom prst="rect">
            <a:avLst/>
          </a:prstGeom>
        </p:spPr>
        <p:txBody>
          <a:bodyPr lIns="91420" tIns="45709" rIns="91420" bIns="45709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844304" y="2436813"/>
            <a:ext cx="6016272" cy="6889750"/>
          </a:xfrm>
          <a:prstGeom prst="rect">
            <a:avLst/>
          </a:prstGeom>
        </p:spPr>
        <p:txBody>
          <a:bodyPr lIns="91420" tIns="45709" rIns="91420" bIns="45709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77624" y="417516"/>
            <a:ext cx="12182952" cy="1741487"/>
          </a:xfrm>
          <a:prstGeom prst="rect">
            <a:avLst/>
          </a:prstGeom>
        </p:spPr>
        <p:txBody>
          <a:bodyPr lIns="91420" tIns="45709" rIns="91420" bIns="45709"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677623" y="2336803"/>
            <a:ext cx="5979859" cy="974725"/>
          </a:xfrm>
          <a:prstGeom prst="rect">
            <a:avLst/>
          </a:prstGeom>
        </p:spPr>
        <p:txBody>
          <a:bodyPr lIns="91420" tIns="45709" rIns="91420" bIns="45709" anchor="b"/>
          <a:lstStyle>
            <a:lvl1pPr marL="0" indent="0">
              <a:buNone/>
              <a:defRPr sz="2400" b="1"/>
            </a:lvl1pPr>
            <a:lvl2pPr marL="457098" indent="0">
              <a:buNone/>
              <a:defRPr sz="2000" b="1"/>
            </a:lvl2pPr>
            <a:lvl3pPr marL="914195" indent="0">
              <a:buNone/>
              <a:defRPr sz="1800" b="1"/>
            </a:lvl3pPr>
            <a:lvl4pPr marL="1371294" indent="0">
              <a:buNone/>
              <a:defRPr sz="1600" b="1"/>
            </a:lvl4pPr>
            <a:lvl5pPr marL="1828390" indent="0">
              <a:buNone/>
              <a:defRPr sz="1600" b="1"/>
            </a:lvl5pPr>
            <a:lvl6pPr marL="2285488" indent="0">
              <a:buNone/>
              <a:defRPr sz="1600" b="1"/>
            </a:lvl6pPr>
            <a:lvl7pPr marL="2742586" indent="0">
              <a:buNone/>
              <a:defRPr sz="1600" b="1"/>
            </a:lvl7pPr>
            <a:lvl8pPr marL="3199683" indent="0">
              <a:buNone/>
              <a:defRPr sz="1600" b="1"/>
            </a:lvl8pPr>
            <a:lvl9pPr marL="3656782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677623" y="3311525"/>
            <a:ext cx="5979859" cy="6015038"/>
          </a:xfrm>
          <a:prstGeom prst="rect">
            <a:avLst/>
          </a:prstGeom>
        </p:spPr>
        <p:txBody>
          <a:bodyPr lIns="91420" tIns="45709" rIns="91420" bIns="45709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75968" y="2336803"/>
            <a:ext cx="5984608" cy="974725"/>
          </a:xfrm>
          <a:prstGeom prst="rect">
            <a:avLst/>
          </a:prstGeom>
        </p:spPr>
        <p:txBody>
          <a:bodyPr lIns="91420" tIns="45709" rIns="91420" bIns="45709" anchor="b"/>
          <a:lstStyle>
            <a:lvl1pPr marL="0" indent="0">
              <a:buNone/>
              <a:defRPr sz="2400" b="1"/>
            </a:lvl1pPr>
            <a:lvl2pPr marL="457098" indent="0">
              <a:buNone/>
              <a:defRPr sz="2000" b="1"/>
            </a:lvl2pPr>
            <a:lvl3pPr marL="914195" indent="0">
              <a:buNone/>
              <a:defRPr sz="1800" b="1"/>
            </a:lvl3pPr>
            <a:lvl4pPr marL="1371294" indent="0">
              <a:buNone/>
              <a:defRPr sz="1600" b="1"/>
            </a:lvl4pPr>
            <a:lvl5pPr marL="1828390" indent="0">
              <a:buNone/>
              <a:defRPr sz="1600" b="1"/>
            </a:lvl5pPr>
            <a:lvl6pPr marL="2285488" indent="0">
              <a:buNone/>
              <a:defRPr sz="1600" b="1"/>
            </a:lvl6pPr>
            <a:lvl7pPr marL="2742586" indent="0">
              <a:buNone/>
              <a:defRPr sz="1600" b="1"/>
            </a:lvl7pPr>
            <a:lvl8pPr marL="3199683" indent="0">
              <a:buNone/>
              <a:defRPr sz="1600" b="1"/>
            </a:lvl8pPr>
            <a:lvl9pPr marL="3656782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6875968" y="3311525"/>
            <a:ext cx="5984608" cy="6015038"/>
          </a:xfrm>
          <a:prstGeom prst="rect">
            <a:avLst/>
          </a:prstGeom>
        </p:spPr>
        <p:txBody>
          <a:bodyPr lIns="91420" tIns="45709" rIns="91420" bIns="45709"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77624" y="417516"/>
            <a:ext cx="12182952" cy="1741487"/>
          </a:xfrm>
          <a:prstGeom prst="rect">
            <a:avLst/>
          </a:prstGeom>
        </p:spPr>
        <p:txBody>
          <a:bodyPr lIns="91420" tIns="45709" rIns="91420" bIns="45709"/>
          <a:lstStyle/>
          <a:p>
            <a:r>
              <a:rPr lang="ja-JP" altLang="en-US"/>
              <a:t>マスタ タイトルの書式設定</a:t>
            </a: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77623" y="415928"/>
            <a:ext cx="4452042" cy="1768475"/>
          </a:xfrm>
          <a:prstGeom prst="rect">
            <a:avLst/>
          </a:prstGeom>
        </p:spPr>
        <p:txBody>
          <a:bodyPr lIns="91420" tIns="45709" rIns="91420" bIns="45709"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5292739" y="415925"/>
            <a:ext cx="7567837" cy="8910638"/>
          </a:xfrm>
          <a:prstGeom prst="rect">
            <a:avLst/>
          </a:prstGeom>
        </p:spPr>
        <p:txBody>
          <a:bodyPr lIns="91420" tIns="45709" rIns="91420" bIns="45709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677623" y="2184403"/>
            <a:ext cx="4452042" cy="7142163"/>
          </a:xfrm>
          <a:prstGeom prst="rect">
            <a:avLst/>
          </a:prstGeom>
        </p:spPr>
        <p:txBody>
          <a:bodyPr lIns="91420" tIns="45709" rIns="91420" bIns="45709"/>
          <a:lstStyle>
            <a:lvl1pPr marL="0" indent="0">
              <a:buNone/>
              <a:defRPr sz="1400"/>
            </a:lvl1pPr>
            <a:lvl2pPr marL="457098" indent="0">
              <a:buNone/>
              <a:defRPr sz="1200"/>
            </a:lvl2pPr>
            <a:lvl3pPr marL="914195" indent="0">
              <a:buNone/>
              <a:defRPr sz="1000"/>
            </a:lvl3pPr>
            <a:lvl4pPr marL="1371294" indent="0">
              <a:buNone/>
              <a:defRPr sz="900"/>
            </a:lvl4pPr>
            <a:lvl5pPr marL="1828390" indent="0">
              <a:buNone/>
              <a:defRPr sz="900"/>
            </a:lvl5pPr>
            <a:lvl6pPr marL="2285488" indent="0">
              <a:buNone/>
              <a:defRPr sz="900"/>
            </a:lvl6pPr>
            <a:lvl7pPr marL="2742586" indent="0">
              <a:buNone/>
              <a:defRPr sz="900"/>
            </a:lvl7pPr>
            <a:lvl8pPr marL="3199683" indent="0">
              <a:buNone/>
              <a:defRPr sz="900"/>
            </a:lvl8pPr>
            <a:lvl9pPr marL="3656782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53493" y="7308850"/>
            <a:ext cx="8121968" cy="862014"/>
          </a:xfrm>
          <a:prstGeom prst="rect">
            <a:avLst/>
          </a:prstGeom>
        </p:spPr>
        <p:txBody>
          <a:bodyPr lIns="91420" tIns="45709" rIns="91420" bIns="45709"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653493" y="933454"/>
            <a:ext cx="8121968" cy="6264275"/>
          </a:xfrm>
          <a:prstGeom prst="rect">
            <a:avLst/>
          </a:prstGeom>
        </p:spPr>
        <p:txBody>
          <a:bodyPr lIns="91420" tIns="45709" rIns="91420" bIns="45709"/>
          <a:lstStyle>
            <a:lvl1pPr marL="0" indent="0">
              <a:buNone/>
              <a:defRPr sz="3200"/>
            </a:lvl1pPr>
            <a:lvl2pPr marL="457098" indent="0">
              <a:buNone/>
              <a:defRPr sz="2800"/>
            </a:lvl2pPr>
            <a:lvl3pPr marL="914195" indent="0">
              <a:buNone/>
              <a:defRPr sz="2400"/>
            </a:lvl3pPr>
            <a:lvl4pPr marL="1371294" indent="0">
              <a:buNone/>
              <a:defRPr sz="2000"/>
            </a:lvl4pPr>
            <a:lvl5pPr marL="1828390" indent="0">
              <a:buNone/>
              <a:defRPr sz="2000"/>
            </a:lvl5pPr>
            <a:lvl6pPr marL="2285488" indent="0">
              <a:buNone/>
              <a:defRPr sz="2000"/>
            </a:lvl6pPr>
            <a:lvl7pPr marL="2742586" indent="0">
              <a:buNone/>
              <a:defRPr sz="2000"/>
            </a:lvl7pPr>
            <a:lvl8pPr marL="3199683" indent="0">
              <a:buNone/>
              <a:defRPr sz="2000"/>
            </a:lvl8pPr>
            <a:lvl9pPr marL="3656782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653493" y="8170863"/>
            <a:ext cx="8121968" cy="1225550"/>
          </a:xfrm>
          <a:prstGeom prst="rect">
            <a:avLst/>
          </a:prstGeom>
        </p:spPr>
        <p:txBody>
          <a:bodyPr lIns="91420" tIns="45709" rIns="91420" bIns="45709"/>
          <a:lstStyle>
            <a:lvl1pPr marL="0" indent="0">
              <a:buNone/>
              <a:defRPr sz="1400"/>
            </a:lvl1pPr>
            <a:lvl2pPr marL="457098" indent="0">
              <a:buNone/>
              <a:defRPr sz="1200"/>
            </a:lvl2pPr>
            <a:lvl3pPr marL="914195" indent="0">
              <a:buNone/>
              <a:defRPr sz="1000"/>
            </a:lvl3pPr>
            <a:lvl4pPr marL="1371294" indent="0">
              <a:buNone/>
              <a:defRPr sz="900"/>
            </a:lvl4pPr>
            <a:lvl5pPr marL="1828390" indent="0">
              <a:buNone/>
              <a:defRPr sz="900"/>
            </a:lvl5pPr>
            <a:lvl6pPr marL="2285488" indent="0">
              <a:buNone/>
              <a:defRPr sz="900"/>
            </a:lvl6pPr>
            <a:lvl7pPr marL="2742586" indent="0">
              <a:buNone/>
              <a:defRPr sz="900"/>
            </a:lvl7pPr>
            <a:lvl8pPr marL="3199683" indent="0">
              <a:buNone/>
              <a:defRPr sz="900"/>
            </a:lvl8pPr>
            <a:lvl9pPr marL="3656782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Text Box 2">
            <a:extLst>
              <a:ext uri="{FF2B5EF4-FFF2-40B4-BE49-F238E27FC236}">
                <a16:creationId xmlns:a16="http://schemas.microsoft.com/office/drawing/2014/main" id="{149BE38E-3862-4CB5-965B-E01B5BD6AF1C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1455762" y="727518"/>
            <a:ext cx="2685951" cy="395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4295" tIns="8890" rIns="74295" bIns="8890" numCol="1" anchor="t" anchorCtr="0" compatLnSpc="1">
            <a:prstTxWarp prst="textNoShape">
              <a:avLst/>
            </a:prstTxWarp>
          </a:bodyPr>
          <a:lstStyle/>
          <a:p>
            <a:pPr marL="0" marR="0" lvl="0" indent="0" algn="just" defTabSz="914400" rtl="0" eaLnBrk="1" fontAlgn="base" latinLnBrk="0" hangingPunct="1">
              <a:lnSpc>
                <a:spcPct val="88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800" b="1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メイリオ" pitchFamily="50" charset="-128"/>
                <a:ea typeface="メイリオ" pitchFamily="50" charset="-128"/>
                <a:cs typeface="ＭＳ Ｐゴシック" pitchFamily="50" charset="-128"/>
              </a:rPr>
              <a:t>※</a:t>
            </a:r>
            <a:r>
              <a:rPr kumimoji="1" lang="ja-JP" altLang="en-US" sz="800" b="1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メイリオ" pitchFamily="50" charset="-128"/>
                <a:ea typeface="メイリオ" pitchFamily="50" charset="-128"/>
                <a:cs typeface="ＭＳ Ｐゴシック" pitchFamily="50" charset="-128"/>
              </a:rPr>
              <a:t>均等に割り切れないため、</a:t>
            </a:r>
            <a:r>
              <a:rPr kumimoji="1" lang="en-US" altLang="ja-JP" sz="800" b="1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メイリオ" pitchFamily="50" charset="-128"/>
                <a:ea typeface="メイリオ" pitchFamily="50" charset="-128"/>
                <a:cs typeface="ＭＳ Ｐゴシック" pitchFamily="50" charset="-128"/>
              </a:rPr>
              <a:t>296mm×210mm</a:t>
            </a:r>
            <a:r>
              <a:rPr kumimoji="1" lang="ja-JP" altLang="en-US" sz="800" b="1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メイリオ" pitchFamily="50" charset="-128"/>
                <a:ea typeface="メイリオ" pitchFamily="50" charset="-128"/>
                <a:cs typeface="ＭＳ Ｐゴシック" pitchFamily="50" charset="-128"/>
              </a:rPr>
              <a:t>で</a:t>
            </a:r>
          </a:p>
          <a:p>
            <a:pPr marL="0" marR="0" lvl="0" indent="0" algn="just" defTabSz="914400" rtl="0" eaLnBrk="1" fontAlgn="base" latinLnBrk="0" hangingPunct="1">
              <a:lnSpc>
                <a:spcPct val="88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800" b="1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メイリオ" pitchFamily="50" charset="-128"/>
                <a:ea typeface="メイリオ" pitchFamily="50" charset="-128"/>
                <a:cs typeface="ＭＳ Ｐゴシック" pitchFamily="50" charset="-128"/>
              </a:rPr>
              <a:t>　作成しております。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60" name="Line 44">
            <a:extLst>
              <a:ext uri="{FF2B5EF4-FFF2-40B4-BE49-F238E27FC236}">
                <a16:creationId xmlns:a16="http://schemas.microsoft.com/office/drawing/2014/main" id="{C0B2DFAC-4EFD-4212-A563-265E46E28292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4104000" y="1079500"/>
            <a:ext cx="0" cy="82804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62" name="Line 1">
            <a:extLst>
              <a:ext uri="{FF2B5EF4-FFF2-40B4-BE49-F238E27FC236}">
                <a16:creationId xmlns:a16="http://schemas.microsoft.com/office/drawing/2014/main" id="{6D685EC5-349A-4C90-803D-599145AFAD95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1079500" y="5219700"/>
            <a:ext cx="11376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63" name="Line 44">
            <a:extLst>
              <a:ext uri="{FF2B5EF4-FFF2-40B4-BE49-F238E27FC236}">
                <a16:creationId xmlns:a16="http://schemas.microsoft.com/office/drawing/2014/main" id="{F72155E2-6685-41F6-8C90-7EF32434FECC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6768000" y="1079500"/>
            <a:ext cx="0" cy="82804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64" name="Line 44">
            <a:extLst>
              <a:ext uri="{FF2B5EF4-FFF2-40B4-BE49-F238E27FC236}">
                <a16:creationId xmlns:a16="http://schemas.microsoft.com/office/drawing/2014/main" id="{B0273B71-C060-4B18-9A80-190800616615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9432000" y="1079500"/>
            <a:ext cx="0" cy="828040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65" name="Line 1">
            <a:extLst>
              <a:ext uri="{FF2B5EF4-FFF2-40B4-BE49-F238E27FC236}">
                <a16:creationId xmlns:a16="http://schemas.microsoft.com/office/drawing/2014/main" id="{50FDA3AB-FDE7-4DC7-B9BC-A67405D9ECA4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1008063" y="1439863"/>
            <a:ext cx="11520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66" name="Line 6">
            <a:extLst>
              <a:ext uri="{FF2B5EF4-FFF2-40B4-BE49-F238E27FC236}">
                <a16:creationId xmlns:a16="http://schemas.microsoft.com/office/drawing/2014/main" id="{B40EEFBA-BEE8-4505-93AA-DE573D9205CF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1331913" y="1008063"/>
            <a:ext cx="0" cy="8423275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67" name="Line 7">
            <a:extLst>
              <a:ext uri="{FF2B5EF4-FFF2-40B4-BE49-F238E27FC236}">
                <a16:creationId xmlns:a16="http://schemas.microsoft.com/office/drawing/2014/main" id="{2E81953E-AAB2-4E09-A2D0-D1CE2AB6F372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1439863" y="1008063"/>
            <a:ext cx="0" cy="8423275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68" name="Line 6">
            <a:extLst>
              <a:ext uri="{FF2B5EF4-FFF2-40B4-BE49-F238E27FC236}">
                <a16:creationId xmlns:a16="http://schemas.microsoft.com/office/drawing/2014/main" id="{A0BF0F50-0361-4F0C-A1E0-FDFC8BFEC1AE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12096000" y="1008063"/>
            <a:ext cx="0" cy="8423275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69" name="Line 7">
            <a:extLst>
              <a:ext uri="{FF2B5EF4-FFF2-40B4-BE49-F238E27FC236}">
                <a16:creationId xmlns:a16="http://schemas.microsoft.com/office/drawing/2014/main" id="{C876F00E-F1F7-490C-91B8-3B242B22BF0F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12204000" y="1008063"/>
            <a:ext cx="0" cy="8423275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80" name="Line 1">
            <a:extLst>
              <a:ext uri="{FF2B5EF4-FFF2-40B4-BE49-F238E27FC236}">
                <a16:creationId xmlns:a16="http://schemas.microsoft.com/office/drawing/2014/main" id="{F1887AF9-94EC-4427-AD7E-F9DD5E0D1257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1008063" y="1331913"/>
            <a:ext cx="11520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81" name="Line 1">
            <a:extLst>
              <a:ext uri="{FF2B5EF4-FFF2-40B4-BE49-F238E27FC236}">
                <a16:creationId xmlns:a16="http://schemas.microsoft.com/office/drawing/2014/main" id="{4996B114-83E1-419A-8BE6-D4CBB1711EF9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1008063" y="9107488"/>
            <a:ext cx="11520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82" name="Line 1">
            <a:extLst>
              <a:ext uri="{FF2B5EF4-FFF2-40B4-BE49-F238E27FC236}">
                <a16:creationId xmlns:a16="http://schemas.microsoft.com/office/drawing/2014/main" id="{A50A4A3C-94A3-4DFE-9E86-A934CAC49212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1008063" y="8999538"/>
            <a:ext cx="11520000" cy="0"/>
          </a:xfrm>
          <a:prstGeom prst="line">
            <a:avLst/>
          </a:prstGeom>
          <a:noFill/>
          <a:ln w="3175">
            <a:solidFill>
              <a:srgbClr val="000000"/>
            </a:solidFill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83" name="Rectangle 11">
            <a:extLst>
              <a:ext uri="{FF2B5EF4-FFF2-40B4-BE49-F238E27FC236}">
                <a16:creationId xmlns:a16="http://schemas.microsoft.com/office/drawing/2014/main" id="{681727C2-487B-40A9-9E13-B2330028D6C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1331913" y="1331913"/>
            <a:ext cx="10872000" cy="7775575"/>
          </a:xfrm>
          <a:prstGeom prst="rect">
            <a:avLst/>
          </a:prstGeom>
          <a:solidFill>
            <a:srgbClr val="FFFFFF"/>
          </a:solidFill>
          <a:ln w="3175">
            <a:solidFill>
              <a:srgbClr val="00B0F0"/>
            </a:solidFill>
            <a:miter lim="800000"/>
            <a:headEnd/>
            <a:tailEnd/>
          </a:ln>
        </p:spPr>
        <p:txBody>
          <a:bodyPr lIns="79784" tIns="9547" rIns="79784" bIns="954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84" name="Rectangle 186">
            <a:extLst>
              <a:ext uri="{FF2B5EF4-FFF2-40B4-BE49-F238E27FC236}">
                <a16:creationId xmlns:a16="http://schemas.microsoft.com/office/drawing/2014/main" id="{043CBC45-B7C6-45BC-A70F-FC58A1D8EFB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1439863" y="1439863"/>
            <a:ext cx="10656000" cy="7559675"/>
          </a:xfrm>
          <a:prstGeom prst="rect">
            <a:avLst/>
          </a:prstGeom>
          <a:solidFill>
            <a:srgbClr val="FFFFFF"/>
          </a:solidFill>
          <a:ln w="6350">
            <a:solidFill>
              <a:srgbClr val="FF0000"/>
            </a:solidFill>
            <a:miter lim="800000"/>
            <a:headEnd/>
            <a:tailEnd/>
          </a:ln>
        </p:spPr>
        <p:txBody>
          <a:bodyPr lIns="79784" tIns="9547" rIns="79784" bIns="954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85" name="Line 203">
            <a:extLst>
              <a:ext uri="{FF2B5EF4-FFF2-40B4-BE49-F238E27FC236}">
                <a16:creationId xmlns:a16="http://schemas.microsoft.com/office/drawing/2014/main" id="{CD62CA27-EF4C-452E-B349-5D21F9CBB7BA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9432000" y="1331913"/>
            <a:ext cx="0" cy="7775575"/>
          </a:xfrm>
          <a:prstGeom prst="line">
            <a:avLst/>
          </a:prstGeom>
          <a:noFill/>
          <a:ln w="3175">
            <a:solidFill>
              <a:srgbClr val="00B0F0"/>
            </a:solidFill>
            <a:prstDash val="dash"/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86" name="Line 204">
            <a:extLst>
              <a:ext uri="{FF2B5EF4-FFF2-40B4-BE49-F238E27FC236}">
                <a16:creationId xmlns:a16="http://schemas.microsoft.com/office/drawing/2014/main" id="{A4A70368-0341-4D0A-9B93-CD5DEAFB83BF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6768000" y="1331913"/>
            <a:ext cx="0" cy="7775575"/>
          </a:xfrm>
          <a:prstGeom prst="line">
            <a:avLst/>
          </a:prstGeom>
          <a:noFill/>
          <a:ln w="3175">
            <a:solidFill>
              <a:srgbClr val="00B0F0"/>
            </a:solidFill>
            <a:prstDash val="dash"/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>
              <a:ea typeface="ＭＳ Ｐゴシック" pitchFamily="50" charset="-128"/>
            </a:endParaRPr>
          </a:p>
        </p:txBody>
      </p:sp>
      <p:sp>
        <p:nvSpPr>
          <p:cNvPr id="87" name="AutoShape 99">
            <a:extLst>
              <a:ext uri="{FF2B5EF4-FFF2-40B4-BE49-F238E27FC236}">
                <a16:creationId xmlns:a16="http://schemas.microsoft.com/office/drawing/2014/main" id="{89172816-74EE-43C8-8F98-BEF64DBF57B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12441266" y="3203575"/>
            <a:ext cx="936625" cy="1296988"/>
          </a:xfrm>
          <a:prstGeom prst="wedgeRoundRectCallout">
            <a:avLst>
              <a:gd name="adj1" fmla="val -75021"/>
              <a:gd name="adj2" fmla="val -36021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00B0F0"/>
            </a:solidFill>
            <a:miter lim="800000"/>
            <a:headEnd/>
            <a:tailEnd/>
          </a:ln>
          <a:effectLst/>
        </p:spPr>
        <p:txBody>
          <a:bodyPr lIns="74279" tIns="8888" rIns="74279" bIns="8888"/>
          <a:lstStyle/>
          <a:p>
            <a:pPr algn="just" defTabSz="934829">
              <a:defRPr/>
            </a:pPr>
            <a:r>
              <a:rPr lang="ja-JP" altLang="en-US" sz="1000">
                <a:solidFill>
                  <a:srgbClr val="000000"/>
                </a:solidFill>
                <a:latin typeface="ＭＳ Ｐゴシック" pitchFamily="50" charset="-128"/>
                <a:ea typeface="ＭＳ Ｐゴシック" pitchFamily="50" charset="-128"/>
              </a:rPr>
              <a:t>フチなし印刷は塗足しが必要ですので、青い線まで必ず伸ばして配置してください。</a:t>
            </a:r>
            <a:endParaRPr lang="ja-JP" altLang="en-US" sz="1800">
              <a:ea typeface="ＭＳ Ｐゴシック" pitchFamily="50" charset="-128"/>
            </a:endParaRPr>
          </a:p>
        </p:txBody>
      </p:sp>
      <p:sp>
        <p:nvSpPr>
          <p:cNvPr id="88" name="AutoShape 100">
            <a:extLst>
              <a:ext uri="{FF2B5EF4-FFF2-40B4-BE49-F238E27FC236}">
                <a16:creationId xmlns:a16="http://schemas.microsoft.com/office/drawing/2014/main" id="{9A4099FE-D7A4-46FB-8CFC-513E7398ED6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12420000" y="2411413"/>
            <a:ext cx="746125" cy="576262"/>
          </a:xfrm>
          <a:prstGeom prst="wedgeRoundRectCallout">
            <a:avLst>
              <a:gd name="adj1" fmla="val -89804"/>
              <a:gd name="adj2" fmla="val -39518"/>
              <a:gd name="adj3" fmla="val 16667"/>
            </a:avLst>
          </a:prstGeom>
          <a:solidFill>
            <a:srgbClr val="FFFFFF"/>
          </a:solidFill>
          <a:ln w="9525" algn="ctr">
            <a:solidFill>
              <a:srgbClr val="FF0000"/>
            </a:solidFill>
            <a:miter lim="800000"/>
            <a:headEnd/>
            <a:tailEnd/>
          </a:ln>
          <a:effectLst/>
        </p:spPr>
        <p:txBody>
          <a:bodyPr lIns="74279" tIns="8888" rIns="74279" bIns="8888"/>
          <a:lstStyle/>
          <a:p>
            <a:pPr algn="just" defTabSz="934829">
              <a:defRPr/>
            </a:pPr>
            <a:r>
              <a:rPr lang="ja-JP" altLang="en-US" sz="1000">
                <a:latin typeface="ＭＳ Ｐゴシック" pitchFamily="50" charset="-128"/>
                <a:ea typeface="ＭＳ Ｐゴシック" pitchFamily="50" charset="-128"/>
              </a:rPr>
              <a:t>赤い線が仕上がり線です。</a:t>
            </a:r>
            <a:endParaRPr lang="ja-JP" altLang="en-US" sz="1800">
              <a:ea typeface="ＭＳ Ｐゴシック" pitchFamily="50" charset="-128"/>
            </a:endParaRPr>
          </a:p>
        </p:txBody>
      </p:sp>
      <p:sp>
        <p:nvSpPr>
          <p:cNvPr id="89" name="Text Box 155">
            <a:extLst>
              <a:ext uri="{FF2B5EF4-FFF2-40B4-BE49-F238E27FC236}">
                <a16:creationId xmlns:a16="http://schemas.microsoft.com/office/drawing/2014/main" id="{BA98B385-8996-4089-A2C5-B1C44175AD99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1439863" y="9504363"/>
            <a:ext cx="4675187" cy="576262"/>
          </a:xfrm>
          <a:prstGeom prst="rect">
            <a:avLst/>
          </a:prstGeom>
          <a:solidFill>
            <a:srgbClr val="FFFFFF"/>
          </a:solidFill>
          <a:ln w="12700">
            <a:solidFill>
              <a:srgbClr val="C6D9F1"/>
            </a:solidFill>
            <a:miter lim="800000"/>
            <a:headEnd/>
            <a:tailEnd/>
          </a:ln>
          <a:effectLst/>
        </p:spPr>
        <p:txBody>
          <a:bodyPr lIns="72000" tIns="72000" rIns="72000" bIns="72000" anchor="ctr"/>
          <a:lstStyle/>
          <a:p>
            <a:pPr algn="just" defTabSz="1371600">
              <a:defRPr/>
            </a:pPr>
            <a:r>
              <a:rPr lang="ja-JP" altLang="ja-JP" sz="800">
                <a:solidFill>
                  <a:srgbClr val="000000"/>
                </a:solidFill>
                <a:latin typeface="ＭＳ ゴシック" pitchFamily="49" charset="-128"/>
                <a:ea typeface="ＭＳ Ｐゴシック" pitchFamily="50" charset="-128"/>
              </a:rPr>
              <a:t>★ </a:t>
            </a:r>
            <a:r>
              <a:rPr lang="ja-JP" sz="800">
                <a:solidFill>
                  <a:srgbClr val="000000"/>
                </a:solidFill>
                <a:latin typeface="ＭＳ ゴシック" pitchFamily="49" charset="-128"/>
                <a:ea typeface="ＭＳ Ｐゴシック" pitchFamily="50" charset="-128"/>
              </a:rPr>
              <a:t>フチ無し印刷をご希望の場合は、外側の青い線まで色や写真を配置してください。</a:t>
            </a:r>
          </a:p>
          <a:p>
            <a:pPr algn="just" defTabSz="1371600">
              <a:defRPr/>
            </a:pPr>
            <a:r>
              <a:rPr lang="ja-JP" sz="800">
                <a:solidFill>
                  <a:srgbClr val="000000"/>
                </a:solidFill>
                <a:latin typeface="ＭＳ ゴシック" pitchFamily="49" charset="-128"/>
                <a:ea typeface="ＭＳ Ｐゴシック" pitchFamily="50" charset="-128"/>
              </a:rPr>
              <a:t>★ 透過性や半透明、パターンなどは正常に</a:t>
            </a:r>
            <a:r>
              <a:rPr lang="ja-JP" altLang="en-US" sz="800">
                <a:solidFill>
                  <a:srgbClr val="000000"/>
                </a:solidFill>
                <a:latin typeface="ＭＳ ゴシック" pitchFamily="49" charset="-128"/>
                <a:ea typeface="ＭＳ Ｐゴシック" pitchFamily="50" charset="-128"/>
              </a:rPr>
              <a:t>変換</a:t>
            </a:r>
            <a:r>
              <a:rPr lang="ja-JP" sz="800">
                <a:solidFill>
                  <a:srgbClr val="000000"/>
                </a:solidFill>
                <a:latin typeface="ＭＳ ゴシック" pitchFamily="49" charset="-128"/>
                <a:ea typeface="ＭＳ Ｐゴシック" pitchFamily="50" charset="-128"/>
              </a:rPr>
              <a:t>出来ない場合があります。</a:t>
            </a:r>
          </a:p>
          <a:p>
            <a:pPr algn="just" defTabSz="1371600">
              <a:defRPr/>
            </a:pPr>
            <a:r>
              <a:rPr lang="ja-JP" sz="800">
                <a:solidFill>
                  <a:srgbClr val="000000"/>
                </a:solidFill>
                <a:latin typeface="ＭＳ ゴシック" pitchFamily="49" charset="-128"/>
                <a:ea typeface="ＭＳ Ｐゴシック" pitchFamily="50" charset="-128"/>
              </a:rPr>
              <a:t>★ 用紙サイズや余白、トンボなどは、変更・移動されないようお願いいたします。</a:t>
            </a:r>
            <a:endParaRPr lang="ja-JP">
              <a:latin typeface="Arial" pitchFamily="34" charset="0"/>
              <a:ea typeface="ＭＳ Ｐゴシック" pitchFamily="50" charset="-128"/>
            </a:endParaRPr>
          </a:p>
        </p:txBody>
      </p:sp>
      <p:sp>
        <p:nvSpPr>
          <p:cNvPr id="90" name="Text Box 104">
            <a:extLst>
              <a:ext uri="{FF2B5EF4-FFF2-40B4-BE49-F238E27FC236}">
                <a16:creationId xmlns:a16="http://schemas.microsoft.com/office/drawing/2014/main" id="{E1B4561E-D44C-4006-939F-49890B6F6641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1457326" y="85726"/>
            <a:ext cx="3432175" cy="669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71978" tIns="71978" rIns="71978" bIns="71978"/>
          <a:lstStyle/>
          <a:p>
            <a:pPr algn="just" defTabSz="934740">
              <a:defRPr/>
            </a:pPr>
            <a:r>
              <a:rPr lang="en-US" altLang="ja-JP" sz="1800" dirty="0">
                <a:latin typeface="Arial" charset="0"/>
              </a:rPr>
              <a:t>A4 </a:t>
            </a:r>
            <a:r>
              <a:rPr lang="ja-JP" altLang="en-US" sz="1800" dirty="0">
                <a:latin typeface="Arial" charset="0"/>
              </a:rPr>
              <a:t>外四つ折 （</a:t>
            </a:r>
            <a:r>
              <a:rPr lang="en-US" altLang="ja-JP" sz="1800" dirty="0">
                <a:latin typeface="Arial" charset="0"/>
              </a:rPr>
              <a:t>W</a:t>
            </a:r>
            <a:r>
              <a:rPr lang="ja-JP" altLang="en-US" sz="1800" dirty="0">
                <a:latin typeface="Arial" charset="0"/>
              </a:rPr>
              <a:t>折）</a:t>
            </a:r>
            <a:endParaRPr lang="en-US" altLang="ja-JP" sz="1800" dirty="0">
              <a:latin typeface="Arial" charset="0"/>
            </a:endParaRPr>
          </a:p>
          <a:p>
            <a:pPr algn="just" defTabSz="934740">
              <a:defRPr/>
            </a:pPr>
            <a:r>
              <a:rPr lang="ja-JP" altLang="en-US" sz="800" dirty="0">
                <a:latin typeface="Arial" charset="0"/>
              </a:rPr>
              <a:t>●展開サイズ　</a:t>
            </a:r>
            <a:r>
              <a:rPr lang="en-US" altLang="ja-JP" sz="800" dirty="0">
                <a:latin typeface="Arial" charset="0"/>
              </a:rPr>
              <a:t>296×210mm</a:t>
            </a:r>
          </a:p>
          <a:p>
            <a:pPr algn="just" defTabSz="934740">
              <a:defRPr/>
            </a:pPr>
            <a:r>
              <a:rPr lang="ja-JP" altLang="en-US" sz="800" dirty="0">
                <a:latin typeface="Arial" charset="0"/>
              </a:rPr>
              <a:t>●仕上がりサイズ　</a:t>
            </a:r>
            <a:r>
              <a:rPr lang="en-US" altLang="ja-JP" sz="800" dirty="0">
                <a:latin typeface="Arial" charset="0"/>
              </a:rPr>
              <a:t>74×210mm</a:t>
            </a:r>
            <a:endParaRPr lang="ja-JP" altLang="en-US" sz="800" dirty="0">
              <a:latin typeface="Arial" charset="0"/>
            </a:endParaRPr>
          </a:p>
        </p:txBody>
      </p:sp>
      <p:sp>
        <p:nvSpPr>
          <p:cNvPr id="91" name="Text Box 74">
            <a:extLst>
              <a:ext uri="{FF2B5EF4-FFF2-40B4-BE49-F238E27FC236}">
                <a16:creationId xmlns:a16="http://schemas.microsoft.com/office/drawing/2014/main" id="{88D063B2-FD6B-4815-AE2C-2BB81C61B569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4885955" y="1044575"/>
            <a:ext cx="1152525" cy="21590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lIns="0" tIns="0" rIns="0" bIns="0" anchor="ctr"/>
          <a:lstStyle/>
          <a:p>
            <a:pPr algn="ctr" defTabSz="1371164">
              <a:spcBef>
                <a:spcPct val="50000"/>
              </a:spcBef>
              <a:defRPr/>
            </a:pPr>
            <a:r>
              <a:rPr lang="en-US" altLang="ja-JP" sz="1200" dirty="0">
                <a:latin typeface="Arial Black" pitchFamily="34" charset="0"/>
              </a:rPr>
              <a:t>74mm</a:t>
            </a:r>
            <a:endParaRPr lang="ja-JP" altLang="en-US" sz="1200" dirty="0">
              <a:latin typeface="Arial Black" pitchFamily="34" charset="0"/>
            </a:endParaRPr>
          </a:p>
        </p:txBody>
      </p:sp>
      <p:sp>
        <p:nvSpPr>
          <p:cNvPr id="95" name="Text Box 2">
            <a:extLst>
              <a:ext uri="{FF2B5EF4-FFF2-40B4-BE49-F238E27FC236}">
                <a16:creationId xmlns:a16="http://schemas.microsoft.com/office/drawing/2014/main" id="{104D33D7-BC02-422D-B9F9-EB3A508D6A74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4037013" y="212725"/>
            <a:ext cx="1911350" cy="581025"/>
          </a:xfrm>
          <a:prstGeom prst="rect">
            <a:avLst/>
          </a:prstGeom>
          <a:noFill/>
          <a:ln w="9525">
            <a:solidFill>
              <a:srgbClr val="00B0F0"/>
            </a:solidFill>
            <a:miter lim="800000"/>
            <a:headEnd/>
            <a:tailEnd/>
          </a:ln>
        </p:spPr>
        <p:txBody>
          <a:bodyPr vert="horz" wrap="square" lIns="720000" tIns="72000" rIns="72000" bIns="7200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このレイアウトは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1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外四つ折です。</a:t>
            </a:r>
            <a:endParaRPr kumimoji="1" 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  <p:sp>
        <p:nvSpPr>
          <p:cNvPr id="97" name="Text Box 74">
            <a:extLst>
              <a:ext uri="{FF2B5EF4-FFF2-40B4-BE49-F238E27FC236}">
                <a16:creationId xmlns:a16="http://schemas.microsoft.com/office/drawing/2014/main" id="{B1E60D1D-7567-45A1-872D-23A3C1E74B16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2154051" y="1044575"/>
            <a:ext cx="1152525" cy="21590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lIns="0" tIns="0" rIns="0" bIns="0" anchor="ctr"/>
          <a:lstStyle/>
          <a:p>
            <a:pPr algn="ctr" defTabSz="1371164">
              <a:spcBef>
                <a:spcPct val="50000"/>
              </a:spcBef>
              <a:defRPr/>
            </a:pPr>
            <a:r>
              <a:rPr lang="en-US" altLang="ja-JP" sz="1200" dirty="0">
                <a:latin typeface="Arial Black" pitchFamily="34" charset="0"/>
              </a:rPr>
              <a:t>74mm</a:t>
            </a:r>
            <a:endParaRPr lang="ja-JP" altLang="en-US" sz="1200" dirty="0">
              <a:latin typeface="Arial Black" pitchFamily="34" charset="0"/>
            </a:endParaRPr>
          </a:p>
        </p:txBody>
      </p:sp>
      <p:sp>
        <p:nvSpPr>
          <p:cNvPr id="98" name="Text Box 74">
            <a:extLst>
              <a:ext uri="{FF2B5EF4-FFF2-40B4-BE49-F238E27FC236}">
                <a16:creationId xmlns:a16="http://schemas.microsoft.com/office/drawing/2014/main" id="{852CF513-36AE-4DD7-AF40-F149AF4C8212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7551640" y="1044575"/>
            <a:ext cx="1152525" cy="21590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lIns="0" tIns="0" rIns="0" bIns="0" anchor="ctr"/>
          <a:lstStyle/>
          <a:p>
            <a:pPr algn="ctr" defTabSz="1371164">
              <a:spcBef>
                <a:spcPct val="50000"/>
              </a:spcBef>
              <a:defRPr/>
            </a:pPr>
            <a:r>
              <a:rPr lang="en-US" altLang="ja-JP" sz="1200" dirty="0">
                <a:latin typeface="Arial Black" pitchFamily="34" charset="0"/>
              </a:rPr>
              <a:t>74mm</a:t>
            </a:r>
            <a:endParaRPr lang="ja-JP" altLang="en-US" sz="1200" dirty="0">
              <a:latin typeface="Arial Black" pitchFamily="34" charset="0"/>
            </a:endParaRPr>
          </a:p>
        </p:txBody>
      </p:sp>
      <p:sp>
        <p:nvSpPr>
          <p:cNvPr id="99" name="Text Box 74">
            <a:extLst>
              <a:ext uri="{FF2B5EF4-FFF2-40B4-BE49-F238E27FC236}">
                <a16:creationId xmlns:a16="http://schemas.microsoft.com/office/drawing/2014/main" id="{076D3811-5606-47F2-9C21-D6CDDBFCD4EC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3583057" y="953914"/>
            <a:ext cx="1079500" cy="1444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 anchor="ctr"/>
          <a:lstStyle/>
          <a:p>
            <a:pPr algn="ctr" defTabSz="1371164">
              <a:spcBef>
                <a:spcPct val="50000"/>
              </a:spcBef>
              <a:defRPr/>
            </a:pPr>
            <a:r>
              <a:rPr lang="ja-JP" altLang="en-US" sz="800" dirty="0">
                <a:latin typeface="Arial" charset="0"/>
              </a:rPr>
              <a:t>折り位置</a:t>
            </a:r>
          </a:p>
        </p:txBody>
      </p:sp>
      <p:pic>
        <p:nvPicPr>
          <p:cNvPr id="100" name="図 99">
            <a:extLst>
              <a:ext uri="{FF2B5EF4-FFF2-40B4-BE49-F238E27FC236}">
                <a16:creationId xmlns:a16="http://schemas.microsoft.com/office/drawing/2014/main" id="{89BE78B2-5191-4918-BC29-2B344B3B302A}"/>
              </a:ext>
            </a:extLst>
          </p:cNvPr>
          <p:cNvPicPr/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144224" y="100053"/>
            <a:ext cx="1855470" cy="918845"/>
          </a:xfrm>
          <a:prstGeom prst="rect">
            <a:avLst/>
          </a:prstGeom>
        </p:spPr>
      </p:pic>
      <p:sp>
        <p:nvSpPr>
          <p:cNvPr id="102" name="Line 204">
            <a:extLst>
              <a:ext uri="{FF2B5EF4-FFF2-40B4-BE49-F238E27FC236}">
                <a16:creationId xmlns:a16="http://schemas.microsoft.com/office/drawing/2014/main" id="{7F5E18BD-A9CA-4C85-8975-507B65218B96}"/>
              </a:ext>
            </a:extLst>
          </p:cNvPr>
          <p:cNvSpPr>
            <a:spLocks noChangeShapeType="1"/>
          </p:cNvSpPr>
          <p:nvPr userDrawn="1"/>
        </p:nvSpPr>
        <p:spPr bwMode="auto">
          <a:xfrm>
            <a:off x="4104000" y="1331913"/>
            <a:ext cx="0" cy="7775575"/>
          </a:xfrm>
          <a:prstGeom prst="line">
            <a:avLst/>
          </a:prstGeom>
          <a:noFill/>
          <a:ln w="3175">
            <a:solidFill>
              <a:srgbClr val="00B0F0"/>
            </a:solidFill>
            <a:prstDash val="dash"/>
            <a:round/>
            <a:headEnd/>
            <a:tailEnd/>
          </a:ln>
        </p:spPr>
        <p:txBody>
          <a:bodyPr lIns="98195" tIns="49097" rIns="98195" bIns="49097"/>
          <a:lstStyle/>
          <a:p>
            <a:pPr>
              <a:defRPr/>
            </a:pPr>
            <a:endParaRPr lang="ja-JP" altLang="en-US" dirty="0">
              <a:ea typeface="ＭＳ Ｐゴシック" pitchFamily="50" charset="-128"/>
            </a:endParaRPr>
          </a:p>
        </p:txBody>
      </p:sp>
      <p:sp>
        <p:nvSpPr>
          <p:cNvPr id="103" name="Text Box 74">
            <a:extLst>
              <a:ext uri="{FF2B5EF4-FFF2-40B4-BE49-F238E27FC236}">
                <a16:creationId xmlns:a16="http://schemas.microsoft.com/office/drawing/2014/main" id="{91C8E8DC-6461-4090-AAC2-401E293D7154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10236886" y="1044575"/>
            <a:ext cx="1152525" cy="21590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  <a:effectLst/>
        </p:spPr>
        <p:txBody>
          <a:bodyPr lIns="0" tIns="0" rIns="0" bIns="0" anchor="ctr"/>
          <a:lstStyle/>
          <a:p>
            <a:pPr algn="ctr" defTabSz="1371164">
              <a:spcBef>
                <a:spcPct val="50000"/>
              </a:spcBef>
              <a:defRPr/>
            </a:pPr>
            <a:r>
              <a:rPr lang="en-US" altLang="ja-JP" sz="1200" dirty="0">
                <a:latin typeface="Arial Black" pitchFamily="34" charset="0"/>
              </a:rPr>
              <a:t>74mm</a:t>
            </a:r>
            <a:endParaRPr lang="ja-JP" altLang="en-US" sz="1200" dirty="0">
              <a:latin typeface="Arial Black" pitchFamily="34" charset="0"/>
            </a:endParaRPr>
          </a:p>
        </p:txBody>
      </p:sp>
      <p:sp>
        <p:nvSpPr>
          <p:cNvPr id="104" name="Text Box 75">
            <a:extLst>
              <a:ext uri="{FF2B5EF4-FFF2-40B4-BE49-F238E27FC236}">
                <a16:creationId xmlns:a16="http://schemas.microsoft.com/office/drawing/2014/main" id="{4E7E90F6-324D-48AA-B388-579A8BCE5C78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6230299" y="953273"/>
            <a:ext cx="1079500" cy="1444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 anchor="ctr"/>
          <a:lstStyle/>
          <a:p>
            <a:pPr algn="ctr" defTabSz="1371294">
              <a:spcBef>
                <a:spcPct val="50000"/>
              </a:spcBef>
              <a:defRPr/>
            </a:pPr>
            <a:r>
              <a:rPr lang="ja-JP" altLang="en-US" sz="800" dirty="0">
                <a:ea typeface="ＭＳ Ｐゴシック" pitchFamily="50" charset="-128"/>
              </a:rPr>
              <a:t>折り位置</a:t>
            </a:r>
          </a:p>
        </p:txBody>
      </p:sp>
      <p:sp>
        <p:nvSpPr>
          <p:cNvPr id="105" name="Text Box 74">
            <a:extLst>
              <a:ext uri="{FF2B5EF4-FFF2-40B4-BE49-F238E27FC236}">
                <a16:creationId xmlns:a16="http://schemas.microsoft.com/office/drawing/2014/main" id="{68EA7F2E-9AE6-420B-B3B8-853B778FC918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8925136" y="953914"/>
            <a:ext cx="1079500" cy="1444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0" tIns="0" rIns="0" bIns="0" anchor="ctr"/>
          <a:lstStyle/>
          <a:p>
            <a:pPr algn="ctr" defTabSz="1371164">
              <a:spcBef>
                <a:spcPct val="50000"/>
              </a:spcBef>
              <a:defRPr/>
            </a:pPr>
            <a:r>
              <a:rPr lang="ja-JP" altLang="en-US" sz="800" dirty="0">
                <a:latin typeface="Arial" charset="0"/>
              </a:rPr>
              <a:t>折り位置</a:t>
            </a:r>
          </a:p>
        </p:txBody>
      </p:sp>
      <p:pic>
        <p:nvPicPr>
          <p:cNvPr id="1026" name="Picture 2" descr="ori_w">
            <a:extLst>
              <a:ext uri="{FF2B5EF4-FFF2-40B4-BE49-F238E27FC236}">
                <a16:creationId xmlns:a16="http://schemas.microsoft.com/office/drawing/2014/main" id="{9CF36627-E6FC-4B15-9B2A-6879C6108371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71014" y="248593"/>
            <a:ext cx="682625" cy="5270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370013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+mj-lt"/>
          <a:ea typeface="+mj-ea"/>
          <a:cs typeface="+mj-cs"/>
        </a:defRPr>
      </a:lvl1pPr>
      <a:lvl2pPr algn="ctr" defTabSz="1370013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defTabSz="1370013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defTabSz="1370013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defTabSz="1370013" rtl="0" eaLnBrk="0" fontAlgn="base" hangingPunct="0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098" algn="ctr" defTabSz="137129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195" algn="ctr" defTabSz="137129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294" algn="ctr" defTabSz="137129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390" algn="ctr" defTabSz="1371294" rtl="0" fontAlgn="base">
        <a:spcBef>
          <a:spcPct val="0"/>
        </a:spcBef>
        <a:spcAft>
          <a:spcPct val="0"/>
        </a:spcAft>
        <a:defRPr kumimoji="1" sz="66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512763" indent="-512763" algn="l" defTabSz="1370013" rtl="0" eaLnBrk="0" fontAlgn="base" hangingPunct="0">
        <a:spcBef>
          <a:spcPct val="20000"/>
        </a:spcBef>
        <a:spcAft>
          <a:spcPct val="0"/>
        </a:spcAft>
        <a:buChar char="•"/>
        <a:defRPr kumimoji="1" sz="4800">
          <a:solidFill>
            <a:schemeClr val="tx1"/>
          </a:solidFill>
          <a:latin typeface="+mn-lt"/>
          <a:ea typeface="+mn-ea"/>
          <a:cs typeface="+mn-cs"/>
        </a:defRPr>
      </a:lvl1pPr>
      <a:lvl2pPr marL="1112838" indent="-427038" algn="l" defTabSz="1370013" rtl="0" eaLnBrk="0" fontAlgn="base" hangingPunct="0">
        <a:spcBef>
          <a:spcPct val="20000"/>
        </a:spcBef>
        <a:spcAft>
          <a:spcPct val="0"/>
        </a:spcAft>
        <a:buChar char="–"/>
        <a:defRPr kumimoji="1" sz="4200">
          <a:solidFill>
            <a:schemeClr val="tx1"/>
          </a:solidFill>
          <a:latin typeface="+mn-lt"/>
          <a:ea typeface="+mn-ea"/>
        </a:defRPr>
      </a:lvl2pPr>
      <a:lvl3pPr marL="1712913" indent="-341313" algn="l" defTabSz="1370013" rtl="0" eaLnBrk="0" fontAlgn="base" hangingPunct="0">
        <a:spcBef>
          <a:spcPct val="20000"/>
        </a:spcBef>
        <a:spcAft>
          <a:spcPct val="0"/>
        </a:spcAft>
        <a:buChar char="•"/>
        <a:defRPr kumimoji="1" sz="3700">
          <a:solidFill>
            <a:schemeClr val="tx1"/>
          </a:solidFill>
          <a:latin typeface="+mn-lt"/>
          <a:ea typeface="+mn-ea"/>
        </a:defRPr>
      </a:lvl3pPr>
      <a:lvl4pPr marL="2400300" indent="-341313" algn="l" defTabSz="1370013" rtl="0" eaLnBrk="0" fontAlgn="base" hangingPunct="0">
        <a:spcBef>
          <a:spcPct val="20000"/>
        </a:spcBef>
        <a:spcAft>
          <a:spcPct val="0"/>
        </a:spcAft>
        <a:buChar char="–"/>
        <a:defRPr kumimoji="1" sz="3000">
          <a:solidFill>
            <a:schemeClr val="tx1"/>
          </a:solidFill>
          <a:latin typeface="+mn-lt"/>
          <a:ea typeface="+mn-ea"/>
        </a:defRPr>
      </a:lvl4pPr>
      <a:lvl5pPr marL="3086100" indent="-341313" algn="l" defTabSz="1370013" rtl="0" eaLnBrk="0" fontAlgn="base" hangingPunct="0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5pPr>
      <a:lvl6pPr marL="3544095" indent="-342823" algn="l" defTabSz="137129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6pPr>
      <a:lvl7pPr marL="4001192" indent="-342823" algn="l" defTabSz="137129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7pPr>
      <a:lvl8pPr marL="4458290" indent="-342823" algn="l" defTabSz="137129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8pPr>
      <a:lvl9pPr marL="4915388" indent="-342823" algn="l" defTabSz="1371294" rtl="0" fontAlgn="base">
        <a:spcBef>
          <a:spcPct val="20000"/>
        </a:spcBef>
        <a:spcAft>
          <a:spcPct val="0"/>
        </a:spcAft>
        <a:buChar char="»"/>
        <a:defRPr kumimoji="1" sz="3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19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098" algn="l" defTabSz="91419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195" algn="l" defTabSz="91419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294" algn="l" defTabSz="91419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390" algn="l" defTabSz="91419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488" algn="l" defTabSz="91419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586" algn="l" defTabSz="91419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99683" algn="l" defTabSz="91419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6782" algn="l" defTabSz="914195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3716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13716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7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ＭＳ Ｐゴシック</vt:lpstr>
      <vt:lpstr>ＭＳ ゴシック</vt:lpstr>
      <vt:lpstr>メイリオ</vt:lpstr>
      <vt:lpstr>Arial</vt:lpstr>
      <vt:lpstr>Arial Black</vt:lpstr>
      <vt:lpstr>Calibri</vt:lpstr>
      <vt:lpstr>標準デザイン</vt:lpstr>
      <vt:lpstr>PowerPoint プレゼンテーション</vt:lpstr>
    </vt:vector>
  </TitlesOfParts>
  <Company>matsuo-print.com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Ex-Image-L</dc:creator>
  <cp:lastModifiedBy>Win10_PC1</cp:lastModifiedBy>
  <cp:revision>25</cp:revision>
  <dcterms:created xsi:type="dcterms:W3CDTF">2010-06-02T01:56:44Z</dcterms:created>
  <dcterms:modified xsi:type="dcterms:W3CDTF">2019-11-05T22:15:49Z</dcterms:modified>
</cp:coreProperties>
</file>

<file path=docProps/thumbnail.jpeg>
</file>