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0440988" cy="13536613"/>
  <p:notesSz cx="8597900" cy="12446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598983" indent="2088"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1200053" indent="2088"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801122" indent="2088"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2402192" indent="2088" algn="l" rtl="0" fontAlgn="base">
      <a:spcBef>
        <a:spcPct val="0"/>
      </a:spcBef>
      <a:spcAft>
        <a:spcPct val="0"/>
      </a:spcAft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3005349" algn="l" defTabSz="1202139" rtl="0" eaLnBrk="1" latinLnBrk="0" hangingPunct="1"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3606418" algn="l" defTabSz="1202139" rtl="0" eaLnBrk="1" latinLnBrk="0" hangingPunct="1"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4207488" algn="l" defTabSz="1202139" rtl="0" eaLnBrk="1" latinLnBrk="0" hangingPunct="1"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4808558" algn="l" defTabSz="1202139" rtl="0" eaLnBrk="1" latinLnBrk="0" hangingPunct="1">
      <a:defRPr kumimoji="1" sz="35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64" userDrawn="1">
          <p15:clr>
            <a:srgbClr val="A4A3A4"/>
          </p15:clr>
        </p15:guide>
        <p15:guide id="2" pos="328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 snapToGrid="0">
      <p:cViewPr>
        <p:scale>
          <a:sx n="80" d="100"/>
          <a:sy n="80" d="100"/>
        </p:scale>
        <p:origin x="2112" y="60"/>
      </p:cViewPr>
      <p:guideLst>
        <p:guide orient="horz" pos="4264"/>
        <p:guide pos="328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82770" y="4204857"/>
            <a:ext cx="8875450" cy="2902025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66761" y="7670816"/>
            <a:ext cx="7308691" cy="3459792"/>
          </a:xfrm>
          <a:prstGeom prst="rect">
            <a:avLst/>
          </a:prstGeom>
        </p:spPr>
        <p:txBody>
          <a:bodyPr lIns="120187" tIns="60093" rIns="120187" bIns="60093"/>
          <a:lstStyle>
            <a:lvl1pPr marL="0" indent="0" algn="ctr">
              <a:buNone/>
              <a:defRPr/>
            </a:lvl1pPr>
            <a:lvl2pPr marL="600935" indent="0" algn="ctr">
              <a:buNone/>
              <a:defRPr/>
            </a:lvl2pPr>
            <a:lvl3pPr marL="1201871" indent="0" algn="ctr">
              <a:buNone/>
              <a:defRPr/>
            </a:lvl3pPr>
            <a:lvl4pPr marL="1802806" indent="0" algn="ctr">
              <a:buNone/>
              <a:defRPr/>
            </a:lvl4pPr>
            <a:lvl5pPr marL="2403740" indent="0" algn="ctr">
              <a:buNone/>
              <a:defRPr/>
            </a:lvl5pPr>
            <a:lvl6pPr marL="3004676" indent="0" algn="ctr">
              <a:buNone/>
              <a:defRPr/>
            </a:lvl6pPr>
            <a:lvl7pPr marL="3605610" indent="0" algn="ctr">
              <a:buNone/>
              <a:defRPr/>
            </a:lvl7pPr>
            <a:lvl8pPr marL="4206545" indent="0" algn="ctr">
              <a:buNone/>
              <a:defRPr/>
            </a:lvl8pPr>
            <a:lvl9pPr marL="4807482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661" y="541306"/>
            <a:ext cx="9396890" cy="2257817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522661" y="3159298"/>
            <a:ext cx="9396890" cy="8932477"/>
          </a:xfrm>
          <a:prstGeom prst="rect">
            <a:avLst/>
          </a:prstGeom>
        </p:spPr>
        <p:txBody>
          <a:bodyPr vert="eaVert" lIns="120187" tIns="60093" rIns="120187" bIns="60093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571245" y="541304"/>
            <a:ext cx="2348307" cy="11550474"/>
          </a:xfrm>
          <a:prstGeom prst="rect">
            <a:avLst/>
          </a:prstGeom>
        </p:spPr>
        <p:txBody>
          <a:bodyPr vert="eaVert" lIns="120187" tIns="60093" rIns="120187" bIns="6009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522662" y="541304"/>
            <a:ext cx="6931350" cy="11550474"/>
          </a:xfrm>
          <a:prstGeom prst="rect">
            <a:avLst/>
          </a:prstGeom>
        </p:spPr>
        <p:txBody>
          <a:bodyPr vert="eaVert" lIns="120187" tIns="60093" rIns="120187" bIns="60093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661" y="541306"/>
            <a:ext cx="9396890" cy="2257817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22661" y="3159298"/>
            <a:ext cx="9396890" cy="8932477"/>
          </a:xfrm>
          <a:prstGeom prst="rect">
            <a:avLst/>
          </a:prstGeom>
        </p:spPr>
        <p:txBody>
          <a:bodyPr lIns="120187" tIns="60093" rIns="120187" bIns="60093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24289" y="8697846"/>
            <a:ext cx="8875450" cy="2690036"/>
          </a:xfrm>
          <a:prstGeom prst="rect">
            <a:avLst/>
          </a:prstGeom>
        </p:spPr>
        <p:txBody>
          <a:bodyPr lIns="120187" tIns="60093" rIns="120187" bIns="60093" anchor="t"/>
          <a:lstStyle>
            <a:lvl1pPr algn="l">
              <a:defRPr sz="53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824289" y="5738194"/>
            <a:ext cx="8875450" cy="2959655"/>
          </a:xfrm>
          <a:prstGeom prst="rect">
            <a:avLst/>
          </a:prstGeom>
        </p:spPr>
        <p:txBody>
          <a:bodyPr lIns="120187" tIns="60093" rIns="120187" bIns="60093" anchor="b"/>
          <a:lstStyle>
            <a:lvl1pPr marL="0" indent="0">
              <a:buNone/>
              <a:defRPr sz="2600"/>
            </a:lvl1pPr>
            <a:lvl2pPr marL="600935" indent="0">
              <a:buNone/>
              <a:defRPr sz="2400"/>
            </a:lvl2pPr>
            <a:lvl3pPr marL="1201871" indent="0">
              <a:buNone/>
              <a:defRPr sz="2100"/>
            </a:lvl3pPr>
            <a:lvl4pPr marL="1802806" indent="0">
              <a:buNone/>
              <a:defRPr sz="1800"/>
            </a:lvl4pPr>
            <a:lvl5pPr marL="2403740" indent="0">
              <a:buNone/>
              <a:defRPr sz="1800"/>
            </a:lvl5pPr>
            <a:lvl6pPr marL="3004676" indent="0">
              <a:buNone/>
              <a:defRPr sz="1800"/>
            </a:lvl6pPr>
            <a:lvl7pPr marL="3605610" indent="0">
              <a:buNone/>
              <a:defRPr sz="1800"/>
            </a:lvl7pPr>
            <a:lvl8pPr marL="4206545" indent="0">
              <a:buNone/>
              <a:defRPr sz="1800"/>
            </a:lvl8pPr>
            <a:lvl9pPr marL="4807482" indent="0">
              <a:buNone/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661" y="541306"/>
            <a:ext cx="9396890" cy="2257817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522664" y="3159298"/>
            <a:ext cx="4639218" cy="8932477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3700"/>
            </a:lvl1pPr>
            <a:lvl2pPr>
              <a:defRPr sz="3200"/>
            </a:lvl2pPr>
            <a:lvl3pPr>
              <a:defRPr sz="26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279113" y="3159298"/>
            <a:ext cx="4640439" cy="8932477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3700"/>
            </a:lvl1pPr>
            <a:lvl2pPr>
              <a:defRPr sz="3200"/>
            </a:lvl2pPr>
            <a:lvl3pPr>
              <a:defRPr sz="26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661" y="541306"/>
            <a:ext cx="9396890" cy="2257817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22660" y="3029635"/>
            <a:ext cx="4612353" cy="1263719"/>
          </a:xfrm>
          <a:prstGeom prst="rect">
            <a:avLst/>
          </a:prstGeom>
        </p:spPr>
        <p:txBody>
          <a:bodyPr lIns="120187" tIns="60093" rIns="120187" bIns="60093" anchor="b"/>
          <a:lstStyle>
            <a:lvl1pPr marL="0" indent="0">
              <a:buNone/>
              <a:defRPr sz="3200" b="1"/>
            </a:lvl1pPr>
            <a:lvl2pPr marL="600935" indent="0">
              <a:buNone/>
              <a:defRPr sz="2600" b="1"/>
            </a:lvl2pPr>
            <a:lvl3pPr marL="1201871" indent="0">
              <a:buNone/>
              <a:defRPr sz="2400" b="1"/>
            </a:lvl3pPr>
            <a:lvl4pPr marL="1802806" indent="0">
              <a:buNone/>
              <a:defRPr sz="2100" b="1"/>
            </a:lvl4pPr>
            <a:lvl5pPr marL="2403740" indent="0">
              <a:buNone/>
              <a:defRPr sz="2100" b="1"/>
            </a:lvl5pPr>
            <a:lvl6pPr marL="3004676" indent="0">
              <a:buNone/>
              <a:defRPr sz="2100" b="1"/>
            </a:lvl6pPr>
            <a:lvl7pPr marL="3605610" indent="0">
              <a:buNone/>
              <a:defRPr sz="2100" b="1"/>
            </a:lvl7pPr>
            <a:lvl8pPr marL="4206545" indent="0">
              <a:buNone/>
              <a:defRPr sz="2100" b="1"/>
            </a:lvl8pPr>
            <a:lvl9pPr marL="4807482" indent="0">
              <a:buNone/>
              <a:defRPr sz="21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22660" y="4293352"/>
            <a:ext cx="4612353" cy="7798423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3200"/>
            </a:lvl1pPr>
            <a:lvl2pPr>
              <a:defRPr sz="26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303536" y="3029635"/>
            <a:ext cx="4616015" cy="1263719"/>
          </a:xfrm>
          <a:prstGeom prst="rect">
            <a:avLst/>
          </a:prstGeom>
        </p:spPr>
        <p:txBody>
          <a:bodyPr lIns="120187" tIns="60093" rIns="120187" bIns="60093" anchor="b"/>
          <a:lstStyle>
            <a:lvl1pPr marL="0" indent="0">
              <a:buNone/>
              <a:defRPr sz="3200" b="1"/>
            </a:lvl1pPr>
            <a:lvl2pPr marL="600935" indent="0">
              <a:buNone/>
              <a:defRPr sz="2600" b="1"/>
            </a:lvl2pPr>
            <a:lvl3pPr marL="1201871" indent="0">
              <a:buNone/>
              <a:defRPr sz="2400" b="1"/>
            </a:lvl3pPr>
            <a:lvl4pPr marL="1802806" indent="0">
              <a:buNone/>
              <a:defRPr sz="2100" b="1"/>
            </a:lvl4pPr>
            <a:lvl5pPr marL="2403740" indent="0">
              <a:buNone/>
              <a:defRPr sz="2100" b="1"/>
            </a:lvl5pPr>
            <a:lvl6pPr marL="3004676" indent="0">
              <a:buNone/>
              <a:defRPr sz="2100" b="1"/>
            </a:lvl6pPr>
            <a:lvl7pPr marL="3605610" indent="0">
              <a:buNone/>
              <a:defRPr sz="2100" b="1"/>
            </a:lvl7pPr>
            <a:lvl8pPr marL="4206545" indent="0">
              <a:buNone/>
              <a:defRPr sz="2100" b="1"/>
            </a:lvl8pPr>
            <a:lvl9pPr marL="4807482" indent="0">
              <a:buNone/>
              <a:defRPr sz="21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303536" y="4293352"/>
            <a:ext cx="4616015" cy="7798423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3200"/>
            </a:lvl1pPr>
            <a:lvl2pPr>
              <a:defRPr sz="26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661" y="541306"/>
            <a:ext cx="9396890" cy="2257817"/>
          </a:xfrm>
          <a:prstGeom prst="rect">
            <a:avLst/>
          </a:prstGeom>
        </p:spPr>
        <p:txBody>
          <a:bodyPr lIns="120187" tIns="60093" rIns="120187" bIns="60093"/>
          <a:lstStyle/>
          <a:p>
            <a:r>
              <a:rPr lang="ja-JP" altLang="en-US"/>
              <a:t>マスタ タイトルの書式設定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2662" y="539247"/>
            <a:ext cx="3433925" cy="2292807"/>
          </a:xfrm>
          <a:prstGeom prst="rect">
            <a:avLst/>
          </a:prstGeom>
        </p:spPr>
        <p:txBody>
          <a:bodyPr lIns="120187" tIns="60093" rIns="120187" bIns="60093" anchor="b"/>
          <a:lstStyle>
            <a:lvl1pPr algn="l">
              <a:defRPr sz="26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082367" y="539243"/>
            <a:ext cx="5837184" cy="11552533"/>
          </a:xfrm>
          <a:prstGeom prst="rect">
            <a:avLst/>
          </a:prstGeom>
        </p:spPr>
        <p:txBody>
          <a:bodyPr lIns="120187" tIns="60093" rIns="120187" bIns="60093"/>
          <a:lstStyle>
            <a:lvl1pPr>
              <a:defRPr sz="4200"/>
            </a:lvl1pPr>
            <a:lvl2pPr>
              <a:defRPr sz="3700"/>
            </a:lvl2pPr>
            <a:lvl3pPr>
              <a:defRPr sz="3200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522662" y="2832054"/>
            <a:ext cx="3433925" cy="9259727"/>
          </a:xfrm>
          <a:prstGeom prst="rect">
            <a:avLst/>
          </a:prstGeom>
        </p:spPr>
        <p:txBody>
          <a:bodyPr lIns="120187" tIns="60093" rIns="120187" bIns="60093"/>
          <a:lstStyle>
            <a:lvl1pPr marL="0" indent="0">
              <a:buNone/>
              <a:defRPr sz="1800"/>
            </a:lvl1pPr>
            <a:lvl2pPr marL="600935" indent="0">
              <a:buNone/>
              <a:defRPr sz="1600"/>
            </a:lvl2pPr>
            <a:lvl3pPr marL="1201871" indent="0">
              <a:buNone/>
              <a:defRPr sz="1300"/>
            </a:lvl3pPr>
            <a:lvl4pPr marL="1802806" indent="0">
              <a:buNone/>
              <a:defRPr sz="1200"/>
            </a:lvl4pPr>
            <a:lvl5pPr marL="2403740" indent="0">
              <a:buNone/>
              <a:defRPr sz="1200"/>
            </a:lvl5pPr>
            <a:lvl6pPr marL="3004676" indent="0">
              <a:buNone/>
              <a:defRPr sz="1200"/>
            </a:lvl6pPr>
            <a:lvl7pPr marL="3605610" indent="0">
              <a:buNone/>
              <a:defRPr sz="1200"/>
            </a:lvl7pPr>
            <a:lvl8pPr marL="4206545" indent="0">
              <a:buNone/>
              <a:defRPr sz="1200"/>
            </a:lvl8pPr>
            <a:lvl9pPr marL="4807482" indent="0">
              <a:buNone/>
              <a:defRPr sz="12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46680" y="9475835"/>
            <a:ext cx="6264593" cy="1117591"/>
          </a:xfrm>
          <a:prstGeom prst="rect">
            <a:avLst/>
          </a:prstGeom>
        </p:spPr>
        <p:txBody>
          <a:bodyPr lIns="120187" tIns="60093" rIns="120187" bIns="60093" anchor="b"/>
          <a:lstStyle>
            <a:lvl1pPr algn="l">
              <a:defRPr sz="26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046680" y="1210211"/>
            <a:ext cx="6264593" cy="8121556"/>
          </a:xfrm>
          <a:prstGeom prst="rect">
            <a:avLst/>
          </a:prstGeom>
        </p:spPr>
        <p:txBody>
          <a:bodyPr lIns="120187" tIns="60093" rIns="120187" bIns="60093"/>
          <a:lstStyle>
            <a:lvl1pPr marL="0" indent="0">
              <a:buNone/>
              <a:defRPr sz="4200"/>
            </a:lvl1pPr>
            <a:lvl2pPr marL="600935" indent="0">
              <a:buNone/>
              <a:defRPr sz="3700"/>
            </a:lvl2pPr>
            <a:lvl3pPr marL="1201871" indent="0">
              <a:buNone/>
              <a:defRPr sz="3200"/>
            </a:lvl3pPr>
            <a:lvl4pPr marL="1802806" indent="0">
              <a:buNone/>
              <a:defRPr sz="2600"/>
            </a:lvl4pPr>
            <a:lvl5pPr marL="2403740" indent="0">
              <a:buNone/>
              <a:defRPr sz="2600"/>
            </a:lvl5pPr>
            <a:lvl6pPr marL="3004676" indent="0">
              <a:buNone/>
              <a:defRPr sz="2600"/>
            </a:lvl6pPr>
            <a:lvl7pPr marL="3605610" indent="0">
              <a:buNone/>
              <a:defRPr sz="2600"/>
            </a:lvl7pPr>
            <a:lvl8pPr marL="4206545" indent="0">
              <a:buNone/>
              <a:defRPr sz="2600"/>
            </a:lvl8pPr>
            <a:lvl9pPr marL="4807482" indent="0">
              <a:buNone/>
              <a:defRPr sz="26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046680" y="10593424"/>
            <a:ext cx="6264593" cy="1588910"/>
          </a:xfrm>
          <a:prstGeom prst="rect">
            <a:avLst/>
          </a:prstGeom>
        </p:spPr>
        <p:txBody>
          <a:bodyPr lIns="120187" tIns="60093" rIns="120187" bIns="60093"/>
          <a:lstStyle>
            <a:lvl1pPr marL="0" indent="0">
              <a:buNone/>
              <a:defRPr sz="1800"/>
            </a:lvl1pPr>
            <a:lvl2pPr marL="600935" indent="0">
              <a:buNone/>
              <a:defRPr sz="1600"/>
            </a:lvl2pPr>
            <a:lvl3pPr marL="1201871" indent="0">
              <a:buNone/>
              <a:defRPr sz="1300"/>
            </a:lvl3pPr>
            <a:lvl4pPr marL="1802806" indent="0">
              <a:buNone/>
              <a:defRPr sz="1200"/>
            </a:lvl4pPr>
            <a:lvl5pPr marL="2403740" indent="0">
              <a:buNone/>
              <a:defRPr sz="1200"/>
            </a:lvl5pPr>
            <a:lvl6pPr marL="3004676" indent="0">
              <a:buNone/>
              <a:defRPr sz="1200"/>
            </a:lvl6pPr>
            <a:lvl7pPr marL="3605610" indent="0">
              <a:buNone/>
              <a:defRPr sz="1200"/>
            </a:lvl7pPr>
            <a:lvl8pPr marL="4206545" indent="0">
              <a:buNone/>
              <a:defRPr sz="1200"/>
            </a:lvl8pPr>
            <a:lvl9pPr marL="4807482" indent="0">
              <a:buNone/>
              <a:defRPr sz="12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Line 1">
            <a:extLst>
              <a:ext uri="{FF2B5EF4-FFF2-40B4-BE49-F238E27FC236}">
                <a16:creationId xmlns:a16="http://schemas.microsoft.com/office/drawing/2014/main" id="{41B8F1C1-FBF2-43A5-B9A7-6C68018706A0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079499" y="6768000"/>
            <a:ext cx="8280001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1" name="Line 1">
            <a:extLst>
              <a:ext uri="{FF2B5EF4-FFF2-40B4-BE49-F238E27FC236}">
                <a16:creationId xmlns:a16="http://schemas.microsoft.com/office/drawing/2014/main" id="{83882065-54FF-4D63-A2EF-46929D301BE0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079499" y="9432000"/>
            <a:ext cx="8280001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2" name="Line 1">
            <a:extLst>
              <a:ext uri="{FF2B5EF4-FFF2-40B4-BE49-F238E27FC236}">
                <a16:creationId xmlns:a16="http://schemas.microsoft.com/office/drawing/2014/main" id="{71A851C2-BFAF-4594-A353-E2BB805021AB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079499" y="4104000"/>
            <a:ext cx="8280001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4" name="Line 44">
            <a:extLst>
              <a:ext uri="{FF2B5EF4-FFF2-40B4-BE49-F238E27FC236}">
                <a16:creationId xmlns:a16="http://schemas.microsoft.com/office/drawing/2014/main" id="{9DDF49DE-A147-493C-9C50-83C57356AB27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220000" y="1260001"/>
            <a:ext cx="0" cy="11052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5" name="Line 1">
            <a:extLst>
              <a:ext uri="{FF2B5EF4-FFF2-40B4-BE49-F238E27FC236}">
                <a16:creationId xmlns:a16="http://schemas.microsoft.com/office/drawing/2014/main" id="{40E23034-7DCA-43B4-818F-2EE1A8510265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008063" y="1439863"/>
            <a:ext cx="842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47" name="Line 6">
            <a:extLst>
              <a:ext uri="{FF2B5EF4-FFF2-40B4-BE49-F238E27FC236}">
                <a16:creationId xmlns:a16="http://schemas.microsoft.com/office/drawing/2014/main" id="{3106BDF3-716A-4773-8037-29B7B0F61DA1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331912" y="1008063"/>
            <a:ext cx="0" cy="1155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50" name="Line 7">
            <a:extLst>
              <a:ext uri="{FF2B5EF4-FFF2-40B4-BE49-F238E27FC236}">
                <a16:creationId xmlns:a16="http://schemas.microsoft.com/office/drawing/2014/main" id="{67B31F8A-0FC6-4782-A30F-6C7856255010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439863" y="1008063"/>
            <a:ext cx="0" cy="1155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51" name="Line 6">
            <a:extLst>
              <a:ext uri="{FF2B5EF4-FFF2-40B4-BE49-F238E27FC236}">
                <a16:creationId xmlns:a16="http://schemas.microsoft.com/office/drawing/2014/main" id="{BCDCE8AD-E8A8-4E96-B1D5-A498EE11EEA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9000000" y="1008063"/>
            <a:ext cx="0" cy="1155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52" name="Line 7">
            <a:extLst>
              <a:ext uri="{FF2B5EF4-FFF2-40B4-BE49-F238E27FC236}">
                <a16:creationId xmlns:a16="http://schemas.microsoft.com/office/drawing/2014/main" id="{DDF1B25F-F5C7-4A0C-B7D0-E38D3EEB140D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9108000" y="1008063"/>
            <a:ext cx="0" cy="11556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53" name="Line 1">
            <a:extLst>
              <a:ext uri="{FF2B5EF4-FFF2-40B4-BE49-F238E27FC236}">
                <a16:creationId xmlns:a16="http://schemas.microsoft.com/office/drawing/2014/main" id="{1C89FD20-7107-4ED4-BF59-50A2E28900B4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008063" y="1331913"/>
            <a:ext cx="842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55" name="Line 1">
            <a:extLst>
              <a:ext uri="{FF2B5EF4-FFF2-40B4-BE49-F238E27FC236}">
                <a16:creationId xmlns:a16="http://schemas.microsoft.com/office/drawing/2014/main" id="{9BAB16CC-8B2B-4BB5-9A7A-C97DB36460E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008063" y="12240000"/>
            <a:ext cx="842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58" name="Line 1">
            <a:extLst>
              <a:ext uri="{FF2B5EF4-FFF2-40B4-BE49-F238E27FC236}">
                <a16:creationId xmlns:a16="http://schemas.microsoft.com/office/drawing/2014/main" id="{B5F531CF-14E9-464F-902D-DEC4ADC3989F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008063" y="12132000"/>
            <a:ext cx="8424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59" name="Rectangle 11">
            <a:extLst>
              <a:ext uri="{FF2B5EF4-FFF2-40B4-BE49-F238E27FC236}">
                <a16:creationId xmlns:a16="http://schemas.microsoft.com/office/drawing/2014/main" id="{1B6E63DC-A2B9-4BA3-83EA-F4C0E9E7E20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331913" y="1331913"/>
            <a:ext cx="7776000" cy="10908000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0" name="Rectangle 186">
            <a:extLst>
              <a:ext uri="{FF2B5EF4-FFF2-40B4-BE49-F238E27FC236}">
                <a16:creationId xmlns:a16="http://schemas.microsoft.com/office/drawing/2014/main" id="{FFE0B8C5-FD26-4BF9-97A6-35E0451DCF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439864" y="1439863"/>
            <a:ext cx="7560000" cy="10692000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1" name="Line 204">
            <a:extLst>
              <a:ext uri="{FF2B5EF4-FFF2-40B4-BE49-F238E27FC236}">
                <a16:creationId xmlns:a16="http://schemas.microsoft.com/office/drawing/2014/main" id="{31737AA2-D1CD-4FAE-A0FE-34A821A98BFF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332000" y="9432000"/>
            <a:ext cx="7776000" cy="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62" name="AutoShape 99">
            <a:extLst>
              <a:ext uri="{FF2B5EF4-FFF2-40B4-BE49-F238E27FC236}">
                <a16:creationId xmlns:a16="http://schemas.microsoft.com/office/drawing/2014/main" id="{007A4103-2ED0-499E-93E1-0C2D6EE6432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9332243" y="3203575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63" name="AutoShape 100">
            <a:extLst>
              <a:ext uri="{FF2B5EF4-FFF2-40B4-BE49-F238E27FC236}">
                <a16:creationId xmlns:a16="http://schemas.microsoft.com/office/drawing/2014/main" id="{24970686-5AE6-49A7-AC4C-92EEA5FCC7D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9306844" y="2411413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latin typeface="ＭＳ Ｐゴシック" pitchFamily="50" charset="-128"/>
              </a:rPr>
              <a:t>赤い線が仕上がり線です。</a:t>
            </a:r>
            <a:endParaRPr lang="ja-JP" altLang="en-US" sz="1800">
              <a:latin typeface="Arial" charset="0"/>
            </a:endParaRPr>
          </a:p>
        </p:txBody>
      </p:sp>
      <p:sp>
        <p:nvSpPr>
          <p:cNvPr id="64" name="Text Box 104">
            <a:extLst>
              <a:ext uri="{FF2B5EF4-FFF2-40B4-BE49-F238E27FC236}">
                <a16:creationId xmlns:a16="http://schemas.microsoft.com/office/drawing/2014/main" id="{5EC82C8E-5171-4E34-AB61-EE794603DD5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457327" y="85726"/>
            <a:ext cx="22510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84" tIns="71984" rIns="71984" bIns="71984"/>
          <a:lstStyle/>
          <a:p>
            <a:pPr algn="just" defTabSz="934829">
              <a:defRPr/>
            </a:pPr>
            <a:r>
              <a:rPr lang="en-US" altLang="ja-JP" sz="1800" dirty="0">
                <a:latin typeface="Arial" charset="0"/>
              </a:rPr>
              <a:t>A4 </a:t>
            </a:r>
            <a:r>
              <a:rPr lang="ja-JP" altLang="en-US" sz="1800" dirty="0">
                <a:latin typeface="Arial" charset="0"/>
              </a:rPr>
              <a:t>外四つ折</a:t>
            </a:r>
            <a:r>
              <a:rPr lang="ja-JP" altLang="en-US" sz="1800" baseline="0" dirty="0">
                <a:latin typeface="Arial" charset="0"/>
              </a:rPr>
              <a:t> </a:t>
            </a:r>
            <a:r>
              <a:rPr lang="ja-JP" altLang="en-US" sz="1800" dirty="0">
                <a:latin typeface="Arial" charset="0"/>
              </a:rPr>
              <a:t>（</a:t>
            </a:r>
            <a:r>
              <a:rPr lang="en-US" altLang="ja-JP" sz="1800" dirty="0">
                <a:latin typeface="Arial" charset="0"/>
              </a:rPr>
              <a:t>W</a:t>
            </a:r>
            <a:r>
              <a:rPr lang="ja-JP" altLang="en-US" sz="1800" dirty="0">
                <a:latin typeface="Arial" charset="0"/>
              </a:rPr>
              <a:t>折）</a:t>
            </a:r>
            <a:endParaRPr lang="en-US" altLang="ja-JP" sz="1800" dirty="0">
              <a:latin typeface="Arial" charset="0"/>
            </a:endParaRPr>
          </a:p>
          <a:p>
            <a:pPr algn="just" defTabSz="934829">
              <a:defRPr/>
            </a:pPr>
            <a:r>
              <a:rPr lang="ja-JP" altLang="en-US" sz="800" dirty="0">
                <a:latin typeface="Arial" charset="0"/>
              </a:rPr>
              <a:t>●展開サイズ　</a:t>
            </a:r>
            <a:r>
              <a:rPr lang="en-US" altLang="ja-JP" sz="800" dirty="0">
                <a:latin typeface="Arial" charset="0"/>
              </a:rPr>
              <a:t>210×296mm</a:t>
            </a:r>
          </a:p>
          <a:p>
            <a:pPr marL="0" marR="0" indent="0" algn="just" defTabSz="934829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800" dirty="0">
                <a:latin typeface="Arial" charset="0"/>
              </a:rPr>
              <a:t>●仕上がりサイズ　</a:t>
            </a:r>
            <a:r>
              <a:rPr lang="en-US" altLang="ja-JP" sz="800" dirty="0">
                <a:latin typeface="Arial" charset="0"/>
              </a:rPr>
              <a:t>210×74mm</a:t>
            </a:r>
          </a:p>
          <a:p>
            <a:pPr algn="just" defTabSz="934829">
              <a:defRPr/>
            </a:pPr>
            <a:endParaRPr lang="en-US" altLang="ja-JP" sz="800" dirty="0">
              <a:latin typeface="Arial" charset="0"/>
            </a:endParaRPr>
          </a:p>
        </p:txBody>
      </p:sp>
      <p:sp>
        <p:nvSpPr>
          <p:cNvPr id="66" name="Text Box 74">
            <a:extLst>
              <a:ext uri="{FF2B5EF4-FFF2-40B4-BE49-F238E27FC236}">
                <a16:creationId xmlns:a16="http://schemas.microsoft.com/office/drawing/2014/main" id="{DC92B202-ACC8-4DD4-AE67-1CA90D14704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4697933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en-US" altLang="ja-JP" sz="1200">
                <a:latin typeface="Arial Black" pitchFamily="34" charset="0"/>
              </a:rPr>
              <a:t>210mm</a:t>
            </a:r>
            <a:endParaRPr lang="ja-JP" altLang="en-US" sz="1200">
              <a:latin typeface="Arial Black" pitchFamily="34" charset="0"/>
            </a:endParaRPr>
          </a:p>
        </p:txBody>
      </p:sp>
      <p:sp>
        <p:nvSpPr>
          <p:cNvPr id="67" name="Text Box 155">
            <a:extLst>
              <a:ext uri="{FF2B5EF4-FFF2-40B4-BE49-F238E27FC236}">
                <a16:creationId xmlns:a16="http://schemas.microsoft.com/office/drawing/2014/main" id="{4ABD4BE1-2842-4A3B-8902-7EE71FDE836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620094" y="12763028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vert="horz" wrap="square" lIns="72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</a:t>
            </a:r>
            <a:r>
              <a:rPr kumimoji="1" lang="ja-JP" altLang="en-US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変換</a:t>
            </a: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出来ない場合があります。　</a:t>
            </a:r>
          </a:p>
          <a:p>
            <a:pPr marL="0" marR="0" lvl="0" indent="0" algn="just" defTabSz="1371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kumimoji="1" lang="ja-JP" sz="2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68" name="Text Box 2">
            <a:extLst>
              <a:ext uri="{FF2B5EF4-FFF2-40B4-BE49-F238E27FC236}">
                <a16:creationId xmlns:a16="http://schemas.microsoft.com/office/drawing/2014/main" id="{9000FE87-8E3D-47BD-9A41-682678CB7FF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954209" y="161925"/>
            <a:ext cx="2143125" cy="581025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 vert="horz" wrap="square" lIns="720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このレイアウトは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外四つ折（</a:t>
            </a:r>
            <a:r>
              <a:rPr kumimoji="1" lang="en-US" altLang="ja-JP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W</a:t>
            </a:r>
            <a:r>
              <a:rPr kumimoji="1" lang="ja-JP" altLang="en-US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折）用です。</a:t>
            </a:r>
            <a:endParaRPr kumimoji="1" 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70" name="Line 204">
            <a:extLst>
              <a:ext uri="{FF2B5EF4-FFF2-40B4-BE49-F238E27FC236}">
                <a16:creationId xmlns:a16="http://schemas.microsoft.com/office/drawing/2014/main" id="{3075AA30-D043-4E0A-A5D5-99C4987AA355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332000" y="4104000"/>
            <a:ext cx="7776000" cy="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71" name="Text Box 99">
            <a:extLst>
              <a:ext uri="{FF2B5EF4-FFF2-40B4-BE49-F238E27FC236}">
                <a16:creationId xmlns:a16="http://schemas.microsoft.com/office/drawing/2014/main" id="{9AEDE961-5A87-4E5C-981C-A1A07935D998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9285" y="2741497"/>
            <a:ext cx="631825" cy="18573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小塚ゴシック Pro B" pitchFamily="34" charset="-128"/>
                <a:cs typeface="ＭＳ Ｐゴシック" pitchFamily="50" charset="-128"/>
              </a:rPr>
              <a:t>74mm</a:t>
            </a:r>
            <a:endParaRPr kumimoji="1" lang="ja-JP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72" name="Text Box 99">
            <a:extLst>
              <a:ext uri="{FF2B5EF4-FFF2-40B4-BE49-F238E27FC236}">
                <a16:creationId xmlns:a16="http://schemas.microsoft.com/office/drawing/2014/main" id="{969055D0-7309-4A23-902A-042CDF87F71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9285" y="5338580"/>
            <a:ext cx="631825" cy="18573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小塚ゴシック Pro B" pitchFamily="34" charset="-128"/>
                <a:cs typeface="ＭＳ Ｐゴシック" pitchFamily="50" charset="-128"/>
              </a:rPr>
              <a:t>74mm</a:t>
            </a:r>
            <a:endParaRPr kumimoji="1" lang="ja-JP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73" name="Text Box 99">
            <a:extLst>
              <a:ext uri="{FF2B5EF4-FFF2-40B4-BE49-F238E27FC236}">
                <a16:creationId xmlns:a16="http://schemas.microsoft.com/office/drawing/2014/main" id="{AE20A045-1662-4005-902F-B9DB4942DB7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9285" y="7993569"/>
            <a:ext cx="631825" cy="18573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小塚ゴシック Pro B" pitchFamily="34" charset="-128"/>
                <a:cs typeface="ＭＳ Ｐゴシック" pitchFamily="50" charset="-128"/>
              </a:rPr>
              <a:t>74mm</a:t>
            </a:r>
            <a:endParaRPr kumimoji="1" lang="ja-JP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74" name="Text Box 108">
            <a:extLst>
              <a:ext uri="{FF2B5EF4-FFF2-40B4-BE49-F238E27FC236}">
                <a16:creationId xmlns:a16="http://schemas.microsoft.com/office/drawing/2014/main" id="{7709D5B2-795B-49F5-8088-76C27C99726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222250" y="4009407"/>
            <a:ext cx="1077913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折り位置</a:t>
            </a:r>
            <a:endParaRPr kumimoji="1" 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75" name="Text Box 108">
            <a:extLst>
              <a:ext uri="{FF2B5EF4-FFF2-40B4-BE49-F238E27FC236}">
                <a16:creationId xmlns:a16="http://schemas.microsoft.com/office/drawing/2014/main" id="{8E8617EB-32D7-40C5-ACDF-8221A27F3FF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222250" y="9319061"/>
            <a:ext cx="1077913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折り位置</a:t>
            </a:r>
            <a:endParaRPr kumimoji="1" 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pic>
        <p:nvPicPr>
          <p:cNvPr id="76" name="図 75">
            <a:extLst>
              <a:ext uri="{FF2B5EF4-FFF2-40B4-BE49-F238E27FC236}">
                <a16:creationId xmlns:a16="http://schemas.microsoft.com/office/drawing/2014/main" id="{9FCED01A-4301-4466-91C3-AB9DCF273790}"/>
              </a:ext>
            </a:extLst>
          </p:cNvPr>
          <p:cNvPicPr/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396" y="169385"/>
            <a:ext cx="1855470" cy="918845"/>
          </a:xfrm>
          <a:prstGeom prst="rect">
            <a:avLst/>
          </a:prstGeom>
        </p:spPr>
      </p:pic>
      <p:pic>
        <p:nvPicPr>
          <p:cNvPr id="77" name="Picture 2" descr="ori_w">
            <a:extLst>
              <a:ext uri="{FF2B5EF4-FFF2-40B4-BE49-F238E27FC236}">
                <a16:creationId xmlns:a16="http://schemas.microsoft.com/office/drawing/2014/main" id="{26B6B130-DAF6-4C54-8FE5-FD913D6AF95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2643" y="187630"/>
            <a:ext cx="682625" cy="527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8" name="Text Box 2">
            <a:extLst>
              <a:ext uri="{FF2B5EF4-FFF2-40B4-BE49-F238E27FC236}">
                <a16:creationId xmlns:a16="http://schemas.microsoft.com/office/drawing/2014/main" id="{7C885ED2-D1EB-4A2B-A457-DAB684E2C9D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455762" y="727518"/>
            <a:ext cx="2685951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※</a:t>
            </a:r>
            <a:r>
              <a:rPr kumimoji="1" lang="ja-JP" altLang="en-US" sz="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均等に割り切れないため、</a:t>
            </a:r>
            <a:r>
              <a:rPr kumimoji="1" lang="en-US" altLang="ja-JP" sz="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210mm×296mm</a:t>
            </a:r>
            <a:r>
              <a:rPr kumimoji="1" lang="ja-JP" altLang="en-US" sz="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で</a:t>
            </a:r>
          </a:p>
          <a:p>
            <a:pPr marL="0" marR="0" lvl="0" indent="0" algn="just" defTabSz="914400" rtl="0" eaLnBrk="1" fontAlgn="base" latinLnBrk="0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　作成しております。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79" name="Line 204">
            <a:extLst>
              <a:ext uri="{FF2B5EF4-FFF2-40B4-BE49-F238E27FC236}">
                <a16:creationId xmlns:a16="http://schemas.microsoft.com/office/drawing/2014/main" id="{60F3EF4F-29EF-46C7-BD50-A78E7DB09F5B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332000" y="6768000"/>
            <a:ext cx="7776000" cy="0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latin typeface="Arial" charset="0"/>
            </a:endParaRPr>
          </a:p>
        </p:txBody>
      </p:sp>
      <p:sp>
        <p:nvSpPr>
          <p:cNvPr id="81" name="Text Box 108">
            <a:extLst>
              <a:ext uri="{FF2B5EF4-FFF2-40B4-BE49-F238E27FC236}">
                <a16:creationId xmlns:a16="http://schemas.microsoft.com/office/drawing/2014/main" id="{A31DF406-C58F-4656-8CB4-E34A7ABB2B3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222250" y="6664903"/>
            <a:ext cx="1077913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折り位置</a:t>
            </a:r>
            <a:endParaRPr kumimoji="1" 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82" name="Text Box 99">
            <a:extLst>
              <a:ext uri="{FF2B5EF4-FFF2-40B4-BE49-F238E27FC236}">
                <a16:creationId xmlns:a16="http://schemas.microsoft.com/office/drawing/2014/main" id="{86A05782-BC5B-47D4-AE38-9FB278E3210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9285" y="10760666"/>
            <a:ext cx="631825" cy="18573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小塚ゴシック Pro B" pitchFamily="34" charset="-128"/>
                <a:cs typeface="ＭＳ Ｐゴシック" pitchFamily="50" charset="-128"/>
              </a:rPr>
              <a:t>74mm</a:t>
            </a:r>
            <a:endParaRPr kumimoji="1" lang="ja-JP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801122" rtl="0" eaLnBrk="0" fontAlgn="base" hangingPunct="0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600935" algn="ctr" defTabSz="1802806" rtl="0" fontAlgn="base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1201871" algn="ctr" defTabSz="1802806" rtl="0" fontAlgn="base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802806" algn="ctr" defTabSz="1802806" rtl="0" fontAlgn="base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2403740" algn="ctr" defTabSz="1802806" rtl="0" fontAlgn="base">
        <a:spcBef>
          <a:spcPct val="0"/>
        </a:spcBef>
        <a:spcAft>
          <a:spcPct val="0"/>
        </a:spcAft>
        <a:defRPr kumimoji="1" sz="87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674118" indent="-674118" algn="l" defTabSz="1801122" rtl="0" eaLnBrk="0" fontAlgn="base" hangingPunct="0">
        <a:spcBef>
          <a:spcPct val="20000"/>
        </a:spcBef>
        <a:spcAft>
          <a:spcPct val="0"/>
        </a:spcAft>
        <a:buChar char="•"/>
        <a:defRPr kumimoji="1" sz="6300">
          <a:solidFill>
            <a:schemeClr val="tx1"/>
          </a:solidFill>
          <a:latin typeface="+mn-lt"/>
          <a:ea typeface="+mn-ea"/>
          <a:cs typeface="+mn-cs"/>
        </a:defRPr>
      </a:lvl1pPr>
      <a:lvl2pPr marL="1463020" indent="-561417" algn="l" defTabSz="1801122" rtl="0" eaLnBrk="0" fontAlgn="base" hangingPunct="0">
        <a:spcBef>
          <a:spcPct val="20000"/>
        </a:spcBef>
        <a:spcAft>
          <a:spcPct val="0"/>
        </a:spcAft>
        <a:buChar char="–"/>
        <a:defRPr kumimoji="1" sz="5500">
          <a:solidFill>
            <a:schemeClr val="tx1"/>
          </a:solidFill>
          <a:latin typeface="+mn-lt"/>
          <a:ea typeface="+mn-ea"/>
        </a:defRPr>
      </a:lvl2pPr>
      <a:lvl3pPr marL="2251925" indent="-448715" algn="l" defTabSz="1801122" rtl="0" eaLnBrk="0" fontAlgn="base" hangingPunct="0">
        <a:spcBef>
          <a:spcPct val="20000"/>
        </a:spcBef>
        <a:spcAft>
          <a:spcPct val="0"/>
        </a:spcAft>
        <a:buChar char="•"/>
        <a:defRPr kumimoji="1" sz="4900">
          <a:solidFill>
            <a:schemeClr val="tx1"/>
          </a:solidFill>
          <a:latin typeface="+mn-lt"/>
          <a:ea typeface="+mn-ea"/>
        </a:defRPr>
      </a:lvl3pPr>
      <a:lvl4pPr marL="3155616" indent="-448715" algn="l" defTabSz="1801122" rtl="0" eaLnBrk="0" fontAlgn="base" hangingPunct="0">
        <a:spcBef>
          <a:spcPct val="20000"/>
        </a:spcBef>
        <a:spcAft>
          <a:spcPct val="0"/>
        </a:spcAft>
        <a:buChar char="–"/>
        <a:defRPr kumimoji="1" sz="3900">
          <a:solidFill>
            <a:schemeClr val="tx1"/>
          </a:solidFill>
          <a:latin typeface="+mn-lt"/>
          <a:ea typeface="+mn-ea"/>
        </a:defRPr>
      </a:lvl4pPr>
      <a:lvl5pPr marL="4057220" indent="-448715" algn="l" defTabSz="1801122" rtl="0" eaLnBrk="0" fontAlgn="base" hangingPunct="0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5pPr>
      <a:lvl6pPr marL="4659336" indent="-450702" algn="l" defTabSz="1802806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6pPr>
      <a:lvl7pPr marL="5260269" indent="-450702" algn="l" defTabSz="1802806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7pPr>
      <a:lvl8pPr marL="5861205" indent="-450702" algn="l" defTabSz="1802806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8pPr>
      <a:lvl9pPr marL="6462141" indent="-450702" algn="l" defTabSz="1802806" rtl="0" fontAlgn="base">
        <a:spcBef>
          <a:spcPct val="20000"/>
        </a:spcBef>
        <a:spcAft>
          <a:spcPct val="0"/>
        </a:spcAft>
        <a:buChar char="»"/>
        <a:defRPr kumimoji="1" sz="39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0935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01871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02806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03740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04676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05610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06545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07482" algn="l" defTabSz="1201871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401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ＭＳ Ｐゴシック</vt:lpstr>
      <vt:lpstr>ＭＳ ゴシック</vt:lpstr>
      <vt:lpstr>メイリオ</vt:lpstr>
      <vt:lpstr>Arial</vt:lpstr>
      <vt:lpstr>Arial Black</vt:lpstr>
      <vt:lpstr>Verdana</vt:lpstr>
      <vt:lpstr>標準デザイン</vt:lpstr>
      <vt:lpstr>PowerPoint プレゼンテーション</vt:lpstr>
    </vt:vector>
  </TitlesOfParts>
  <Company>matsuo-print.com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Win10_PC1</cp:lastModifiedBy>
  <cp:revision>25</cp:revision>
  <dcterms:created xsi:type="dcterms:W3CDTF">2010-06-02T01:56:44Z</dcterms:created>
  <dcterms:modified xsi:type="dcterms:W3CDTF">2019-11-07T22:00:45Z</dcterms:modified>
</cp:coreProperties>
</file>