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1590" y="96"/>
      </p:cViewPr>
      <p:guideLst>
        <p:guide orient="horz" pos="3289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3243265"/>
            <a:ext cx="11537950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4" y="5916613"/>
            <a:ext cx="9501187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1" y="417513"/>
            <a:ext cx="305276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2" y="417513"/>
            <a:ext cx="9010650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6"/>
            <a:ext cx="11537950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4425952"/>
            <a:ext cx="11537950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3" y="2436813"/>
            <a:ext cx="6030913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5" y="2436813"/>
            <a:ext cx="603250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2336802"/>
            <a:ext cx="599598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3311525"/>
            <a:ext cx="599598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4" y="2336802"/>
            <a:ext cx="6000750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4" y="3311525"/>
            <a:ext cx="6000750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5927"/>
            <a:ext cx="4464050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415925"/>
            <a:ext cx="7588250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1" y="2184402"/>
            <a:ext cx="4464050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0" y="933453"/>
            <a:ext cx="8143875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ea typeface="ＭＳ Ｐゴシック" pitchFamily="50" charset="-128"/>
              </a:rPr>
              <a:t>2</a:t>
            </a:r>
            <a:r>
              <a:rPr lang="ja-JP" altLang="en-US" sz="1100">
                <a:ea typeface="ＭＳ Ｐゴシック" pitchFamily="50" charset="-128"/>
              </a:rPr>
              <a:t>つ折用です。</a:t>
            </a:r>
          </a:p>
        </p:txBody>
      </p:sp>
      <p:sp>
        <p:nvSpPr>
          <p:cNvPr id="95" name="Line 1"/>
          <p:cNvSpPr>
            <a:spLocks noChangeShapeType="1"/>
          </p:cNvSpPr>
          <p:nvPr/>
        </p:nvSpPr>
        <p:spPr bwMode="auto">
          <a:xfrm>
            <a:off x="1079500" y="5219700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4" name="Line 44"/>
          <p:cNvSpPr>
            <a:spLocks noChangeShapeType="1"/>
          </p:cNvSpPr>
          <p:nvPr userDrawn="1"/>
        </p:nvSpPr>
        <p:spPr bwMode="auto">
          <a:xfrm>
            <a:off x="6786563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1"/>
          <p:cNvSpPr>
            <a:spLocks noChangeShapeType="1"/>
          </p:cNvSpPr>
          <p:nvPr/>
        </p:nvSpPr>
        <p:spPr bwMode="auto">
          <a:xfrm>
            <a:off x="1008063" y="143986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6"/>
          <p:cNvSpPr>
            <a:spLocks noChangeShapeType="1"/>
          </p:cNvSpPr>
          <p:nvPr userDrawn="1"/>
        </p:nvSpPr>
        <p:spPr bwMode="auto">
          <a:xfrm>
            <a:off x="1213167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9" name="Line 7"/>
          <p:cNvSpPr>
            <a:spLocks noChangeShapeType="1"/>
          </p:cNvSpPr>
          <p:nvPr userDrawn="1"/>
        </p:nvSpPr>
        <p:spPr bwMode="auto">
          <a:xfrm>
            <a:off x="1223962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2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331913" y="1331913"/>
            <a:ext cx="10907712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30" name="Rectangle 186"/>
          <p:cNvSpPr>
            <a:spLocks noChangeArrowheads="1"/>
          </p:cNvSpPr>
          <p:nvPr/>
        </p:nvSpPr>
        <p:spPr bwMode="auto">
          <a:xfrm>
            <a:off x="1439863" y="1439863"/>
            <a:ext cx="10691812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34" name="Line 204"/>
          <p:cNvSpPr>
            <a:spLocks noChangeShapeType="1"/>
          </p:cNvSpPr>
          <p:nvPr/>
        </p:nvSpPr>
        <p:spPr bwMode="auto">
          <a:xfrm>
            <a:off x="6786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98" name="Text Box 74"/>
          <p:cNvSpPr txBox="1">
            <a:spLocks noChangeArrowheads="1"/>
          </p:cNvSpPr>
          <p:nvPr/>
        </p:nvSpPr>
        <p:spPr bwMode="auto">
          <a:xfrm>
            <a:off x="6258123" y="10821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1123" name="AutoShape 99"/>
          <p:cNvSpPr>
            <a:spLocks noChangeArrowheads="1"/>
          </p:cNvSpPr>
          <p:nvPr/>
        </p:nvSpPr>
        <p:spPr bwMode="auto">
          <a:xfrm>
            <a:off x="12474575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124" name="AutoShape 100"/>
          <p:cNvSpPr>
            <a:spLocks noChangeArrowheads="1"/>
          </p:cNvSpPr>
          <p:nvPr/>
        </p:nvSpPr>
        <p:spPr bwMode="auto">
          <a:xfrm>
            <a:off x="12449175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97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A4 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297×210mm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148.5×210mm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100" name="Text Box 74"/>
          <p:cNvSpPr txBox="1">
            <a:spLocks noChangeArrowheads="1"/>
          </p:cNvSpPr>
          <p:nvPr userDrawn="1"/>
        </p:nvSpPr>
        <p:spPr bwMode="auto">
          <a:xfrm>
            <a:off x="360335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02" name="Text Box 74"/>
          <p:cNvSpPr txBox="1">
            <a:spLocks noChangeArrowheads="1"/>
          </p:cNvSpPr>
          <p:nvPr userDrawn="1"/>
        </p:nvSpPr>
        <p:spPr bwMode="auto">
          <a:xfrm>
            <a:off x="899442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148.5mm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1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6549" y="202030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385655D9-AE9C-4D67-A04C-82571D02B21D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988" y="129254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16</cp:revision>
  <dcterms:created xsi:type="dcterms:W3CDTF">2010-06-02T01:56:44Z</dcterms:created>
  <dcterms:modified xsi:type="dcterms:W3CDTF">2020-06-03T02:08:29Z</dcterms:modified>
</cp:coreProperties>
</file>