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0440988" cy="13573125"/>
  <p:notesSz cx="8597900" cy="12446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35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1pPr>
    <a:lvl2pPr marL="598983" indent="2088" algn="l" rtl="0" fontAlgn="base">
      <a:spcBef>
        <a:spcPct val="0"/>
      </a:spcBef>
      <a:spcAft>
        <a:spcPct val="0"/>
      </a:spcAft>
      <a:defRPr kumimoji="1" sz="35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2pPr>
    <a:lvl3pPr marL="1200053" indent="2088" algn="l" rtl="0" fontAlgn="base">
      <a:spcBef>
        <a:spcPct val="0"/>
      </a:spcBef>
      <a:spcAft>
        <a:spcPct val="0"/>
      </a:spcAft>
      <a:defRPr kumimoji="1" sz="35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3pPr>
    <a:lvl4pPr marL="1801122" indent="2088" algn="l" rtl="0" fontAlgn="base">
      <a:spcBef>
        <a:spcPct val="0"/>
      </a:spcBef>
      <a:spcAft>
        <a:spcPct val="0"/>
      </a:spcAft>
      <a:defRPr kumimoji="1" sz="35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4pPr>
    <a:lvl5pPr marL="2402192" indent="2088" algn="l" rtl="0" fontAlgn="base">
      <a:spcBef>
        <a:spcPct val="0"/>
      </a:spcBef>
      <a:spcAft>
        <a:spcPct val="0"/>
      </a:spcAft>
      <a:defRPr kumimoji="1" sz="35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5pPr>
    <a:lvl6pPr marL="3005349" algn="l" defTabSz="1202139" rtl="0" eaLnBrk="1" latinLnBrk="0" hangingPunct="1">
      <a:defRPr kumimoji="1" sz="35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6pPr>
    <a:lvl7pPr marL="3606418" algn="l" defTabSz="1202139" rtl="0" eaLnBrk="1" latinLnBrk="0" hangingPunct="1">
      <a:defRPr kumimoji="1" sz="35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7pPr>
    <a:lvl8pPr marL="4207488" algn="l" defTabSz="1202139" rtl="0" eaLnBrk="1" latinLnBrk="0" hangingPunct="1">
      <a:defRPr kumimoji="1" sz="35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8pPr>
    <a:lvl9pPr marL="4808558" algn="l" defTabSz="1202139" rtl="0" eaLnBrk="1" latinLnBrk="0" hangingPunct="1">
      <a:defRPr kumimoji="1" sz="35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276">
          <p15:clr>
            <a:srgbClr val="A4A3A4"/>
          </p15:clr>
        </p15:guide>
        <p15:guide id="2" pos="328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07" autoAdjust="0"/>
    <p:restoredTop sz="94660" autoAdjust="0"/>
  </p:normalViewPr>
  <p:slideViewPr>
    <p:cSldViewPr snapToGrid="0">
      <p:cViewPr varScale="1">
        <p:scale>
          <a:sx n="58" d="100"/>
          <a:sy n="58" d="100"/>
        </p:scale>
        <p:origin x="2910" y="114"/>
      </p:cViewPr>
      <p:guideLst>
        <p:guide orient="horz" pos="4276"/>
        <p:guide pos="328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82770" y="4216198"/>
            <a:ext cx="8875450" cy="2909853"/>
          </a:xfrm>
          <a:prstGeom prst="rect">
            <a:avLst/>
          </a:prstGeom>
        </p:spPr>
        <p:txBody>
          <a:bodyPr lIns="120187" tIns="60093" rIns="120187" bIns="60093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66760" y="7691506"/>
            <a:ext cx="7308691" cy="3469124"/>
          </a:xfrm>
          <a:prstGeom prst="rect">
            <a:avLst/>
          </a:prstGeom>
        </p:spPr>
        <p:txBody>
          <a:bodyPr lIns="120187" tIns="60093" rIns="120187" bIns="60093"/>
          <a:lstStyle>
            <a:lvl1pPr marL="0" indent="0" algn="ctr">
              <a:buNone/>
              <a:defRPr/>
            </a:lvl1pPr>
            <a:lvl2pPr marL="600935" indent="0" algn="ctr">
              <a:buNone/>
              <a:defRPr/>
            </a:lvl2pPr>
            <a:lvl3pPr marL="1201871" indent="0" algn="ctr">
              <a:buNone/>
              <a:defRPr/>
            </a:lvl3pPr>
            <a:lvl4pPr marL="1802806" indent="0" algn="ctr">
              <a:buNone/>
              <a:defRPr/>
            </a:lvl4pPr>
            <a:lvl5pPr marL="2403740" indent="0" algn="ctr">
              <a:buNone/>
              <a:defRPr/>
            </a:lvl5pPr>
            <a:lvl6pPr marL="3004676" indent="0" algn="ctr">
              <a:buNone/>
              <a:defRPr/>
            </a:lvl6pPr>
            <a:lvl7pPr marL="3605610" indent="0" algn="ctr">
              <a:buNone/>
              <a:defRPr/>
            </a:lvl7pPr>
            <a:lvl8pPr marL="4206545" indent="0" algn="ctr">
              <a:buNone/>
              <a:defRPr/>
            </a:lvl8pPr>
            <a:lvl9pPr marL="4807482" indent="0" algn="ctr">
              <a:buNone/>
              <a:defRPr/>
            </a:lvl9pPr>
          </a:lstStyle>
          <a:p>
            <a:r>
              <a:rPr lang="ja-JP" altLang="en-US"/>
              <a:t>マスタ サブタイトルの書式設定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22661" y="542766"/>
            <a:ext cx="9396890" cy="2263907"/>
          </a:xfrm>
          <a:prstGeom prst="rect">
            <a:avLst/>
          </a:prstGeom>
        </p:spPr>
        <p:txBody>
          <a:bodyPr lIns="120187" tIns="60093" rIns="120187" bIns="60093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522661" y="3167820"/>
            <a:ext cx="9396890" cy="8956570"/>
          </a:xfrm>
          <a:prstGeom prst="rect">
            <a:avLst/>
          </a:prstGeom>
        </p:spPr>
        <p:txBody>
          <a:bodyPr vert="eaVert" lIns="120187" tIns="60093" rIns="120187" bIns="60093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571244" y="542763"/>
            <a:ext cx="2348307" cy="11581629"/>
          </a:xfrm>
          <a:prstGeom prst="rect">
            <a:avLst/>
          </a:prstGeom>
        </p:spPr>
        <p:txBody>
          <a:bodyPr vert="eaVert" lIns="120187" tIns="60093" rIns="120187" bIns="60093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522662" y="542763"/>
            <a:ext cx="6931350" cy="11581629"/>
          </a:xfrm>
          <a:prstGeom prst="rect">
            <a:avLst/>
          </a:prstGeom>
        </p:spPr>
        <p:txBody>
          <a:bodyPr vert="eaVert" lIns="120187" tIns="60093" rIns="120187" bIns="60093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22661" y="542766"/>
            <a:ext cx="9396890" cy="2263907"/>
          </a:xfrm>
          <a:prstGeom prst="rect">
            <a:avLst/>
          </a:prstGeom>
        </p:spPr>
        <p:txBody>
          <a:bodyPr lIns="120187" tIns="60093" rIns="120187" bIns="60093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522661" y="3167820"/>
            <a:ext cx="9396890" cy="8956570"/>
          </a:xfrm>
          <a:prstGeom prst="rect">
            <a:avLst/>
          </a:prstGeom>
        </p:spPr>
        <p:txBody>
          <a:bodyPr lIns="120187" tIns="60093" rIns="120187" bIns="60093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24289" y="8721306"/>
            <a:ext cx="8875450" cy="2697292"/>
          </a:xfrm>
          <a:prstGeom prst="rect">
            <a:avLst/>
          </a:prstGeom>
        </p:spPr>
        <p:txBody>
          <a:bodyPr lIns="120187" tIns="60093" rIns="120187" bIns="60093" anchor="t"/>
          <a:lstStyle>
            <a:lvl1pPr algn="l">
              <a:defRPr sz="5300" b="1" cap="all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824289" y="5753672"/>
            <a:ext cx="8875450" cy="2967638"/>
          </a:xfrm>
          <a:prstGeom prst="rect">
            <a:avLst/>
          </a:prstGeom>
        </p:spPr>
        <p:txBody>
          <a:bodyPr lIns="120187" tIns="60093" rIns="120187" bIns="60093" anchor="b"/>
          <a:lstStyle>
            <a:lvl1pPr marL="0" indent="0">
              <a:buNone/>
              <a:defRPr sz="2600"/>
            </a:lvl1pPr>
            <a:lvl2pPr marL="600935" indent="0">
              <a:buNone/>
              <a:defRPr sz="2400"/>
            </a:lvl2pPr>
            <a:lvl3pPr marL="1201871" indent="0">
              <a:buNone/>
              <a:defRPr sz="2100"/>
            </a:lvl3pPr>
            <a:lvl4pPr marL="1802806" indent="0">
              <a:buNone/>
              <a:defRPr sz="1800"/>
            </a:lvl4pPr>
            <a:lvl5pPr marL="2403740" indent="0">
              <a:buNone/>
              <a:defRPr sz="1800"/>
            </a:lvl5pPr>
            <a:lvl6pPr marL="3004676" indent="0">
              <a:buNone/>
              <a:defRPr sz="1800"/>
            </a:lvl6pPr>
            <a:lvl7pPr marL="3605610" indent="0">
              <a:buNone/>
              <a:defRPr sz="1800"/>
            </a:lvl7pPr>
            <a:lvl8pPr marL="4206545" indent="0">
              <a:buNone/>
              <a:defRPr sz="1800"/>
            </a:lvl8pPr>
            <a:lvl9pPr marL="4807482" indent="0">
              <a:buNone/>
              <a:defRPr sz="18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22661" y="542766"/>
            <a:ext cx="9396890" cy="2263907"/>
          </a:xfrm>
          <a:prstGeom prst="rect">
            <a:avLst/>
          </a:prstGeom>
        </p:spPr>
        <p:txBody>
          <a:bodyPr lIns="120187" tIns="60093" rIns="120187" bIns="60093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522664" y="3167820"/>
            <a:ext cx="4639218" cy="8956570"/>
          </a:xfrm>
          <a:prstGeom prst="rect">
            <a:avLst/>
          </a:prstGeom>
        </p:spPr>
        <p:txBody>
          <a:bodyPr lIns="120187" tIns="60093" rIns="120187" bIns="60093"/>
          <a:lstStyle>
            <a:lvl1pPr>
              <a:defRPr sz="3700"/>
            </a:lvl1pPr>
            <a:lvl2pPr>
              <a:defRPr sz="3200"/>
            </a:lvl2pPr>
            <a:lvl3pPr>
              <a:defRPr sz="26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5279112" y="3167820"/>
            <a:ext cx="4640439" cy="8956570"/>
          </a:xfrm>
          <a:prstGeom prst="rect">
            <a:avLst/>
          </a:prstGeom>
        </p:spPr>
        <p:txBody>
          <a:bodyPr lIns="120187" tIns="60093" rIns="120187" bIns="60093"/>
          <a:lstStyle>
            <a:lvl1pPr>
              <a:defRPr sz="3700"/>
            </a:lvl1pPr>
            <a:lvl2pPr>
              <a:defRPr sz="3200"/>
            </a:lvl2pPr>
            <a:lvl3pPr>
              <a:defRPr sz="26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22661" y="542766"/>
            <a:ext cx="9396890" cy="2263907"/>
          </a:xfrm>
          <a:prstGeom prst="rect">
            <a:avLst/>
          </a:prstGeom>
        </p:spPr>
        <p:txBody>
          <a:bodyPr lIns="120187" tIns="60093" rIns="120187" bIns="60093"/>
          <a:lstStyle>
            <a:lvl1pPr>
              <a:defRPr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522660" y="3037807"/>
            <a:ext cx="4612353" cy="1267128"/>
          </a:xfrm>
          <a:prstGeom prst="rect">
            <a:avLst/>
          </a:prstGeom>
        </p:spPr>
        <p:txBody>
          <a:bodyPr lIns="120187" tIns="60093" rIns="120187" bIns="60093" anchor="b"/>
          <a:lstStyle>
            <a:lvl1pPr marL="0" indent="0">
              <a:buNone/>
              <a:defRPr sz="3200" b="1"/>
            </a:lvl1pPr>
            <a:lvl2pPr marL="600935" indent="0">
              <a:buNone/>
              <a:defRPr sz="2600" b="1"/>
            </a:lvl2pPr>
            <a:lvl3pPr marL="1201871" indent="0">
              <a:buNone/>
              <a:defRPr sz="2400" b="1"/>
            </a:lvl3pPr>
            <a:lvl4pPr marL="1802806" indent="0">
              <a:buNone/>
              <a:defRPr sz="2100" b="1"/>
            </a:lvl4pPr>
            <a:lvl5pPr marL="2403740" indent="0">
              <a:buNone/>
              <a:defRPr sz="2100" b="1"/>
            </a:lvl5pPr>
            <a:lvl6pPr marL="3004676" indent="0">
              <a:buNone/>
              <a:defRPr sz="2100" b="1"/>
            </a:lvl6pPr>
            <a:lvl7pPr marL="3605610" indent="0">
              <a:buNone/>
              <a:defRPr sz="2100" b="1"/>
            </a:lvl7pPr>
            <a:lvl8pPr marL="4206545" indent="0">
              <a:buNone/>
              <a:defRPr sz="2100" b="1"/>
            </a:lvl8pPr>
            <a:lvl9pPr marL="4807482" indent="0">
              <a:buNone/>
              <a:defRPr sz="21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522660" y="4304932"/>
            <a:ext cx="4612353" cy="7819458"/>
          </a:xfrm>
          <a:prstGeom prst="rect">
            <a:avLst/>
          </a:prstGeom>
        </p:spPr>
        <p:txBody>
          <a:bodyPr lIns="120187" tIns="60093" rIns="120187" bIns="60093"/>
          <a:lstStyle>
            <a:lvl1pPr>
              <a:defRPr sz="3200"/>
            </a:lvl1pPr>
            <a:lvl2pPr>
              <a:defRPr sz="26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5303535" y="3037807"/>
            <a:ext cx="4616015" cy="1267128"/>
          </a:xfrm>
          <a:prstGeom prst="rect">
            <a:avLst/>
          </a:prstGeom>
        </p:spPr>
        <p:txBody>
          <a:bodyPr lIns="120187" tIns="60093" rIns="120187" bIns="60093" anchor="b"/>
          <a:lstStyle>
            <a:lvl1pPr marL="0" indent="0">
              <a:buNone/>
              <a:defRPr sz="3200" b="1"/>
            </a:lvl1pPr>
            <a:lvl2pPr marL="600935" indent="0">
              <a:buNone/>
              <a:defRPr sz="2600" b="1"/>
            </a:lvl2pPr>
            <a:lvl3pPr marL="1201871" indent="0">
              <a:buNone/>
              <a:defRPr sz="2400" b="1"/>
            </a:lvl3pPr>
            <a:lvl4pPr marL="1802806" indent="0">
              <a:buNone/>
              <a:defRPr sz="2100" b="1"/>
            </a:lvl4pPr>
            <a:lvl5pPr marL="2403740" indent="0">
              <a:buNone/>
              <a:defRPr sz="2100" b="1"/>
            </a:lvl5pPr>
            <a:lvl6pPr marL="3004676" indent="0">
              <a:buNone/>
              <a:defRPr sz="2100" b="1"/>
            </a:lvl6pPr>
            <a:lvl7pPr marL="3605610" indent="0">
              <a:buNone/>
              <a:defRPr sz="2100" b="1"/>
            </a:lvl7pPr>
            <a:lvl8pPr marL="4206545" indent="0">
              <a:buNone/>
              <a:defRPr sz="2100" b="1"/>
            </a:lvl8pPr>
            <a:lvl9pPr marL="4807482" indent="0">
              <a:buNone/>
              <a:defRPr sz="21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5303535" y="4304932"/>
            <a:ext cx="4616015" cy="7819458"/>
          </a:xfrm>
          <a:prstGeom prst="rect">
            <a:avLst/>
          </a:prstGeom>
        </p:spPr>
        <p:txBody>
          <a:bodyPr lIns="120187" tIns="60093" rIns="120187" bIns="60093"/>
          <a:lstStyle>
            <a:lvl1pPr>
              <a:defRPr sz="3200"/>
            </a:lvl1pPr>
            <a:lvl2pPr>
              <a:defRPr sz="26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22661" y="542766"/>
            <a:ext cx="9396890" cy="2263907"/>
          </a:xfrm>
          <a:prstGeom prst="rect">
            <a:avLst/>
          </a:prstGeom>
        </p:spPr>
        <p:txBody>
          <a:bodyPr lIns="120187" tIns="60093" rIns="120187" bIns="60093"/>
          <a:lstStyle/>
          <a:p>
            <a:r>
              <a:rPr lang="ja-JP" altLang="en-US"/>
              <a:t>マスタ タイトルの書式設定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22661" y="540701"/>
            <a:ext cx="3433925" cy="2298991"/>
          </a:xfrm>
          <a:prstGeom prst="rect">
            <a:avLst/>
          </a:prstGeom>
        </p:spPr>
        <p:txBody>
          <a:bodyPr lIns="120187" tIns="60093" rIns="120187" bIns="60093" anchor="b"/>
          <a:lstStyle>
            <a:lvl1pPr algn="l">
              <a:defRPr sz="26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082367" y="540697"/>
            <a:ext cx="5837184" cy="11583693"/>
          </a:xfrm>
          <a:prstGeom prst="rect">
            <a:avLst/>
          </a:prstGeom>
        </p:spPr>
        <p:txBody>
          <a:bodyPr lIns="120187" tIns="60093" rIns="120187" bIns="60093"/>
          <a:lstStyle>
            <a:lvl1pPr>
              <a:defRPr sz="4200"/>
            </a:lvl1pPr>
            <a:lvl2pPr>
              <a:defRPr sz="3700"/>
            </a:lvl2pPr>
            <a:lvl3pPr>
              <a:defRPr sz="3200"/>
            </a:lvl3pPr>
            <a:lvl4pPr>
              <a:defRPr sz="2600"/>
            </a:lvl4pPr>
            <a:lvl5pPr>
              <a:defRPr sz="2600"/>
            </a:lvl5pPr>
            <a:lvl6pPr>
              <a:defRPr sz="2600"/>
            </a:lvl6pPr>
            <a:lvl7pPr>
              <a:defRPr sz="2600"/>
            </a:lvl7pPr>
            <a:lvl8pPr>
              <a:defRPr sz="2600"/>
            </a:lvl8pPr>
            <a:lvl9pPr>
              <a:defRPr sz="26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522661" y="2839692"/>
            <a:ext cx="3433925" cy="9284703"/>
          </a:xfrm>
          <a:prstGeom prst="rect">
            <a:avLst/>
          </a:prstGeom>
        </p:spPr>
        <p:txBody>
          <a:bodyPr lIns="120187" tIns="60093" rIns="120187" bIns="60093"/>
          <a:lstStyle>
            <a:lvl1pPr marL="0" indent="0">
              <a:buNone/>
              <a:defRPr sz="1800"/>
            </a:lvl1pPr>
            <a:lvl2pPr marL="600935" indent="0">
              <a:buNone/>
              <a:defRPr sz="1600"/>
            </a:lvl2pPr>
            <a:lvl3pPr marL="1201871" indent="0">
              <a:buNone/>
              <a:defRPr sz="1300"/>
            </a:lvl3pPr>
            <a:lvl4pPr marL="1802806" indent="0">
              <a:buNone/>
              <a:defRPr sz="1200"/>
            </a:lvl4pPr>
            <a:lvl5pPr marL="2403740" indent="0">
              <a:buNone/>
              <a:defRPr sz="1200"/>
            </a:lvl5pPr>
            <a:lvl6pPr marL="3004676" indent="0">
              <a:buNone/>
              <a:defRPr sz="1200"/>
            </a:lvl6pPr>
            <a:lvl7pPr marL="3605610" indent="0">
              <a:buNone/>
              <a:defRPr sz="1200"/>
            </a:lvl7pPr>
            <a:lvl8pPr marL="4206545" indent="0">
              <a:buNone/>
              <a:defRPr sz="1200"/>
            </a:lvl8pPr>
            <a:lvl9pPr marL="4807482" indent="0">
              <a:buNone/>
              <a:defRPr sz="12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046679" y="9501394"/>
            <a:ext cx="6264593" cy="1120605"/>
          </a:xfrm>
          <a:prstGeom prst="rect">
            <a:avLst/>
          </a:prstGeom>
        </p:spPr>
        <p:txBody>
          <a:bodyPr lIns="120187" tIns="60093" rIns="120187" bIns="60093" anchor="b"/>
          <a:lstStyle>
            <a:lvl1pPr algn="l">
              <a:defRPr sz="26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2046679" y="1213475"/>
            <a:ext cx="6264593" cy="8143462"/>
          </a:xfrm>
          <a:prstGeom prst="rect">
            <a:avLst/>
          </a:prstGeom>
        </p:spPr>
        <p:txBody>
          <a:bodyPr lIns="120187" tIns="60093" rIns="120187" bIns="60093"/>
          <a:lstStyle>
            <a:lvl1pPr marL="0" indent="0">
              <a:buNone/>
              <a:defRPr sz="4200"/>
            </a:lvl1pPr>
            <a:lvl2pPr marL="600935" indent="0">
              <a:buNone/>
              <a:defRPr sz="3700"/>
            </a:lvl2pPr>
            <a:lvl3pPr marL="1201871" indent="0">
              <a:buNone/>
              <a:defRPr sz="3200"/>
            </a:lvl3pPr>
            <a:lvl4pPr marL="1802806" indent="0">
              <a:buNone/>
              <a:defRPr sz="2600"/>
            </a:lvl4pPr>
            <a:lvl5pPr marL="2403740" indent="0">
              <a:buNone/>
              <a:defRPr sz="2600"/>
            </a:lvl5pPr>
            <a:lvl6pPr marL="3004676" indent="0">
              <a:buNone/>
              <a:defRPr sz="2600"/>
            </a:lvl6pPr>
            <a:lvl7pPr marL="3605610" indent="0">
              <a:buNone/>
              <a:defRPr sz="2600"/>
            </a:lvl7pPr>
            <a:lvl8pPr marL="4206545" indent="0">
              <a:buNone/>
              <a:defRPr sz="2600"/>
            </a:lvl8pPr>
            <a:lvl9pPr marL="4807482" indent="0">
              <a:buNone/>
              <a:defRPr sz="26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2046679" y="10621997"/>
            <a:ext cx="6264593" cy="1593196"/>
          </a:xfrm>
          <a:prstGeom prst="rect">
            <a:avLst/>
          </a:prstGeom>
        </p:spPr>
        <p:txBody>
          <a:bodyPr lIns="120187" tIns="60093" rIns="120187" bIns="60093"/>
          <a:lstStyle>
            <a:lvl1pPr marL="0" indent="0">
              <a:buNone/>
              <a:defRPr sz="1800"/>
            </a:lvl1pPr>
            <a:lvl2pPr marL="600935" indent="0">
              <a:buNone/>
              <a:defRPr sz="1600"/>
            </a:lvl2pPr>
            <a:lvl3pPr marL="1201871" indent="0">
              <a:buNone/>
              <a:defRPr sz="1300"/>
            </a:lvl3pPr>
            <a:lvl4pPr marL="1802806" indent="0">
              <a:buNone/>
              <a:defRPr sz="1200"/>
            </a:lvl4pPr>
            <a:lvl5pPr marL="2403740" indent="0">
              <a:buNone/>
              <a:defRPr sz="1200"/>
            </a:lvl5pPr>
            <a:lvl6pPr marL="3004676" indent="0">
              <a:buNone/>
              <a:defRPr sz="1200"/>
            </a:lvl6pPr>
            <a:lvl7pPr marL="3605610" indent="0">
              <a:buNone/>
              <a:defRPr sz="1200"/>
            </a:lvl7pPr>
            <a:lvl8pPr marL="4206545" indent="0">
              <a:buNone/>
              <a:defRPr sz="1200"/>
            </a:lvl8pPr>
            <a:lvl9pPr marL="4807482" indent="0">
              <a:buNone/>
              <a:defRPr sz="12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Line 1"/>
          <p:cNvSpPr>
            <a:spLocks noChangeShapeType="1"/>
          </p:cNvSpPr>
          <p:nvPr userDrawn="1"/>
        </p:nvSpPr>
        <p:spPr bwMode="auto">
          <a:xfrm>
            <a:off x="1079499" y="6786000"/>
            <a:ext cx="8280001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22" name="Line 44"/>
          <p:cNvSpPr>
            <a:spLocks noChangeShapeType="1"/>
          </p:cNvSpPr>
          <p:nvPr userDrawn="1"/>
        </p:nvSpPr>
        <p:spPr bwMode="auto">
          <a:xfrm>
            <a:off x="5220000" y="1260001"/>
            <a:ext cx="0" cy="11052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23" name="Line 1"/>
          <p:cNvSpPr>
            <a:spLocks noChangeShapeType="1"/>
          </p:cNvSpPr>
          <p:nvPr userDrawn="1"/>
        </p:nvSpPr>
        <p:spPr bwMode="auto">
          <a:xfrm>
            <a:off x="1008063" y="1439863"/>
            <a:ext cx="8424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24" name="Line 6"/>
          <p:cNvSpPr>
            <a:spLocks noChangeShapeType="1"/>
          </p:cNvSpPr>
          <p:nvPr userDrawn="1"/>
        </p:nvSpPr>
        <p:spPr bwMode="auto">
          <a:xfrm>
            <a:off x="1331912" y="1008063"/>
            <a:ext cx="0" cy="11556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25" name="Line 7"/>
          <p:cNvSpPr>
            <a:spLocks noChangeShapeType="1"/>
          </p:cNvSpPr>
          <p:nvPr userDrawn="1"/>
        </p:nvSpPr>
        <p:spPr bwMode="auto">
          <a:xfrm>
            <a:off x="1439863" y="1008063"/>
            <a:ext cx="0" cy="11556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26" name="Line 6"/>
          <p:cNvSpPr>
            <a:spLocks noChangeShapeType="1"/>
          </p:cNvSpPr>
          <p:nvPr userDrawn="1"/>
        </p:nvSpPr>
        <p:spPr bwMode="auto">
          <a:xfrm>
            <a:off x="9000000" y="1008063"/>
            <a:ext cx="0" cy="11556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27" name="Line 7"/>
          <p:cNvSpPr>
            <a:spLocks noChangeShapeType="1"/>
          </p:cNvSpPr>
          <p:nvPr userDrawn="1"/>
        </p:nvSpPr>
        <p:spPr bwMode="auto">
          <a:xfrm>
            <a:off x="9108000" y="1008063"/>
            <a:ext cx="0" cy="11556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28" name="Line 1"/>
          <p:cNvSpPr>
            <a:spLocks noChangeShapeType="1"/>
          </p:cNvSpPr>
          <p:nvPr userDrawn="1"/>
        </p:nvSpPr>
        <p:spPr bwMode="auto">
          <a:xfrm>
            <a:off x="1008063" y="1331913"/>
            <a:ext cx="8424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29" name="Line 1"/>
          <p:cNvSpPr>
            <a:spLocks noChangeShapeType="1"/>
          </p:cNvSpPr>
          <p:nvPr userDrawn="1"/>
        </p:nvSpPr>
        <p:spPr bwMode="auto">
          <a:xfrm>
            <a:off x="1008063" y="12240000"/>
            <a:ext cx="8424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30" name="Line 1"/>
          <p:cNvSpPr>
            <a:spLocks noChangeShapeType="1"/>
          </p:cNvSpPr>
          <p:nvPr userDrawn="1"/>
        </p:nvSpPr>
        <p:spPr bwMode="auto">
          <a:xfrm>
            <a:off x="1008063" y="12132000"/>
            <a:ext cx="8424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31" name="Rectangle 11"/>
          <p:cNvSpPr>
            <a:spLocks noChangeArrowheads="1"/>
          </p:cNvSpPr>
          <p:nvPr userDrawn="1"/>
        </p:nvSpPr>
        <p:spPr bwMode="auto">
          <a:xfrm>
            <a:off x="1331913" y="1331913"/>
            <a:ext cx="7776000" cy="10908000"/>
          </a:xfrm>
          <a:prstGeom prst="rect">
            <a:avLst/>
          </a:prstGeom>
          <a:solidFill>
            <a:srgbClr val="FFFFFF"/>
          </a:solidFill>
          <a:ln w="3175">
            <a:solidFill>
              <a:srgbClr val="00B0F0"/>
            </a:solidFill>
            <a:miter lim="800000"/>
            <a:headEnd/>
            <a:tailEnd/>
          </a:ln>
        </p:spPr>
        <p:txBody>
          <a:bodyPr lIns="79784" tIns="9547" rIns="79784" bIns="954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34" name="Rectangle 186"/>
          <p:cNvSpPr>
            <a:spLocks noChangeArrowheads="1"/>
          </p:cNvSpPr>
          <p:nvPr userDrawn="1"/>
        </p:nvSpPr>
        <p:spPr bwMode="auto">
          <a:xfrm>
            <a:off x="1439864" y="1439863"/>
            <a:ext cx="7560000" cy="10692000"/>
          </a:xfrm>
          <a:prstGeom prst="rect">
            <a:avLst/>
          </a:prstGeom>
          <a:solidFill>
            <a:srgbClr val="FFFFFF"/>
          </a:solidFill>
          <a:ln w="6350">
            <a:solidFill>
              <a:srgbClr val="FF0000"/>
            </a:solidFill>
            <a:miter lim="800000"/>
            <a:headEnd/>
            <a:tailEnd/>
          </a:ln>
        </p:spPr>
        <p:txBody>
          <a:bodyPr lIns="79784" tIns="9547" rIns="79784" bIns="954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35" name="Line 204"/>
          <p:cNvSpPr>
            <a:spLocks noChangeShapeType="1"/>
          </p:cNvSpPr>
          <p:nvPr userDrawn="1"/>
        </p:nvSpPr>
        <p:spPr bwMode="auto">
          <a:xfrm>
            <a:off x="1332000" y="6786000"/>
            <a:ext cx="7776000" cy="0"/>
          </a:xfrm>
          <a:prstGeom prst="line">
            <a:avLst/>
          </a:prstGeom>
          <a:noFill/>
          <a:ln w="3175">
            <a:solidFill>
              <a:srgbClr val="00B0F0"/>
            </a:solidFill>
            <a:prstDash val="dash"/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6" name="AutoShape 99"/>
          <p:cNvSpPr>
            <a:spLocks noChangeArrowheads="1"/>
          </p:cNvSpPr>
          <p:nvPr userDrawn="1"/>
        </p:nvSpPr>
        <p:spPr bwMode="auto">
          <a:xfrm>
            <a:off x="9332243" y="3203575"/>
            <a:ext cx="936625" cy="1296988"/>
          </a:xfrm>
          <a:prstGeom prst="wedgeRoundRectCallout">
            <a:avLst>
              <a:gd name="adj1" fmla="val -75021"/>
              <a:gd name="adj2" fmla="val -36021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00B0F0"/>
            </a:solidFill>
            <a:miter lim="800000"/>
            <a:headEnd/>
            <a:tailEnd/>
          </a:ln>
          <a:effectLst/>
        </p:spPr>
        <p:txBody>
          <a:bodyPr lIns="74279" tIns="8888" rIns="74279" bIns="8888"/>
          <a:lstStyle/>
          <a:p>
            <a:pPr algn="just" defTabSz="934829">
              <a:defRPr/>
            </a:pPr>
            <a:r>
              <a:rPr lang="ja-JP" altLang="en-US" sz="1000">
                <a:solidFill>
                  <a:srgbClr val="000000"/>
                </a:solidFill>
                <a:latin typeface="ＭＳ Ｐゴシック" pitchFamily="50" charset="-128"/>
              </a:rPr>
              <a:t>フチなし印刷は塗足しが必要ですので、青い線まで必ず伸ばして配置してください。</a:t>
            </a:r>
            <a:endParaRPr lang="ja-JP" altLang="en-US" sz="1800">
              <a:latin typeface="Arial" charset="0"/>
            </a:endParaRPr>
          </a:p>
        </p:txBody>
      </p:sp>
      <p:sp>
        <p:nvSpPr>
          <p:cNvPr id="48" name="AutoShape 100"/>
          <p:cNvSpPr>
            <a:spLocks noChangeArrowheads="1"/>
          </p:cNvSpPr>
          <p:nvPr userDrawn="1"/>
        </p:nvSpPr>
        <p:spPr bwMode="auto">
          <a:xfrm>
            <a:off x="9306844" y="2411413"/>
            <a:ext cx="746125" cy="576262"/>
          </a:xfrm>
          <a:prstGeom prst="wedgeRoundRectCallout">
            <a:avLst>
              <a:gd name="adj1" fmla="val -89804"/>
              <a:gd name="adj2" fmla="val -39518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lIns="74279" tIns="8888" rIns="74279" bIns="8888"/>
          <a:lstStyle/>
          <a:p>
            <a:pPr algn="just" defTabSz="934829">
              <a:defRPr/>
            </a:pPr>
            <a:r>
              <a:rPr lang="ja-JP" altLang="en-US" sz="1000">
                <a:latin typeface="ＭＳ Ｐゴシック" pitchFamily="50" charset="-128"/>
              </a:rPr>
              <a:t>赤い線が仕上がり線です。</a:t>
            </a:r>
            <a:endParaRPr lang="ja-JP" altLang="en-US" sz="1800">
              <a:latin typeface="Arial" charset="0"/>
            </a:endParaRPr>
          </a:p>
        </p:txBody>
      </p:sp>
      <p:sp>
        <p:nvSpPr>
          <p:cNvPr id="49" name="Text Box 104"/>
          <p:cNvSpPr txBox="1">
            <a:spLocks noChangeArrowheads="1"/>
          </p:cNvSpPr>
          <p:nvPr userDrawn="1"/>
        </p:nvSpPr>
        <p:spPr bwMode="auto">
          <a:xfrm>
            <a:off x="1457327" y="85726"/>
            <a:ext cx="2034976" cy="868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71984" tIns="71984" rIns="71984" bIns="71984"/>
          <a:lstStyle/>
          <a:p>
            <a:pPr algn="just" defTabSz="934829">
              <a:defRPr/>
            </a:pPr>
            <a:r>
              <a:rPr lang="en-US" altLang="ja-JP" sz="1800">
                <a:latin typeface="Arial" charset="0"/>
              </a:rPr>
              <a:t>A4</a:t>
            </a:r>
            <a:r>
              <a:rPr lang="ja-JP" altLang="en-US" sz="1800">
                <a:latin typeface="Arial" charset="0"/>
              </a:rPr>
              <a:t>（タテ）</a:t>
            </a:r>
            <a:r>
              <a:rPr lang="en-US" altLang="ja-JP" sz="1800">
                <a:latin typeface="Arial" charset="0"/>
              </a:rPr>
              <a:t>2</a:t>
            </a:r>
            <a:r>
              <a:rPr lang="ja-JP" altLang="en-US" sz="1800">
                <a:latin typeface="Arial" charset="0"/>
              </a:rPr>
              <a:t>つ折り</a:t>
            </a:r>
            <a:endParaRPr lang="en-US" altLang="ja-JP" sz="1800">
              <a:latin typeface="Arial" charset="0"/>
            </a:endParaRPr>
          </a:p>
          <a:p>
            <a:pPr algn="just" defTabSz="934829">
              <a:defRPr/>
            </a:pPr>
            <a:r>
              <a:rPr lang="ja-JP" altLang="en-US" sz="800">
                <a:latin typeface="Arial" charset="0"/>
              </a:rPr>
              <a:t>●展開サイズ　</a:t>
            </a:r>
            <a:r>
              <a:rPr lang="en-US" altLang="ja-JP" sz="800">
                <a:latin typeface="Arial" charset="0"/>
              </a:rPr>
              <a:t>210×297mm</a:t>
            </a:r>
          </a:p>
          <a:p>
            <a:pPr marL="0" marR="0" indent="0" algn="just" defTabSz="934829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800">
                <a:latin typeface="Arial" charset="0"/>
              </a:rPr>
              <a:t>●仕上がりサイズ　</a:t>
            </a:r>
            <a:r>
              <a:rPr lang="en-US" altLang="ja-JP" sz="800">
                <a:latin typeface="Arial" charset="0"/>
              </a:rPr>
              <a:t>210×148.5mm</a:t>
            </a:r>
          </a:p>
          <a:p>
            <a:pPr algn="just" defTabSz="934829">
              <a:defRPr/>
            </a:pPr>
            <a:endParaRPr lang="en-US" altLang="ja-JP" sz="800">
              <a:latin typeface="Arial" charset="0"/>
            </a:endParaRPr>
          </a:p>
        </p:txBody>
      </p:sp>
      <p:sp>
        <p:nvSpPr>
          <p:cNvPr id="56" name="Text Box 74"/>
          <p:cNvSpPr txBox="1">
            <a:spLocks noChangeArrowheads="1"/>
          </p:cNvSpPr>
          <p:nvPr userDrawn="1"/>
        </p:nvSpPr>
        <p:spPr bwMode="auto">
          <a:xfrm>
            <a:off x="4697933" y="1044575"/>
            <a:ext cx="1152525" cy="2159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 defTabSz="1371294">
              <a:spcBef>
                <a:spcPct val="50000"/>
              </a:spcBef>
              <a:defRPr/>
            </a:pPr>
            <a:r>
              <a:rPr lang="en-US" altLang="ja-JP" sz="1200">
                <a:latin typeface="Arial Black" pitchFamily="34" charset="0"/>
              </a:rPr>
              <a:t>210mm</a:t>
            </a:r>
            <a:endParaRPr lang="ja-JP" altLang="en-US" sz="1200">
              <a:latin typeface="Arial Black" pitchFamily="34" charset="0"/>
            </a:endParaRPr>
          </a:p>
        </p:txBody>
      </p:sp>
      <p:sp>
        <p:nvSpPr>
          <p:cNvPr id="57" name="Text Box 155"/>
          <p:cNvSpPr txBox="1">
            <a:spLocks noChangeArrowheads="1"/>
          </p:cNvSpPr>
          <p:nvPr userDrawn="1"/>
        </p:nvSpPr>
        <p:spPr bwMode="auto">
          <a:xfrm>
            <a:off x="1620094" y="12763028"/>
            <a:ext cx="4675187" cy="576262"/>
          </a:xfrm>
          <a:prstGeom prst="rect">
            <a:avLst/>
          </a:prstGeom>
          <a:solidFill>
            <a:srgbClr val="FFFFFF"/>
          </a:solidFill>
          <a:ln w="12700">
            <a:solidFill>
              <a:srgbClr val="C6D9F1"/>
            </a:solidFill>
            <a:miter lim="800000"/>
            <a:headEnd/>
            <a:tailEnd/>
          </a:ln>
          <a:effectLst/>
        </p:spPr>
        <p:txBody>
          <a:bodyPr vert="horz" wrap="square" lIns="72000" tIns="72000" rIns="72000" bIns="7200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just" defTabSz="13716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ja-JP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★ </a:t>
            </a:r>
            <a:r>
              <a:rPr kumimoji="1" lang="ja-JP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フチ無し印刷をご希望の場合は、外側の青い線まで色や写真を配置してください。</a:t>
            </a:r>
          </a:p>
          <a:p>
            <a:pPr marL="0" marR="0" lvl="0" indent="0" algn="just" defTabSz="13716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★ 透過性や半透明、パターンなどは正常に</a:t>
            </a:r>
            <a:r>
              <a:rPr kumimoji="1" lang="ja-JP" altLang="en-US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変換</a:t>
            </a:r>
            <a:r>
              <a:rPr kumimoji="1" lang="ja-JP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出来ない場合があります。　</a:t>
            </a:r>
          </a:p>
          <a:p>
            <a:pPr marL="0" marR="0" lvl="0" indent="0" algn="just" defTabSz="13716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★ 用紙サイズや余白、トンボなどは、変更・移動されないようお願いいたします。</a:t>
            </a:r>
            <a:endParaRPr kumimoji="1" lang="ja-JP" sz="27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</a:endParaRPr>
          </a:p>
        </p:txBody>
      </p:sp>
      <p:sp>
        <p:nvSpPr>
          <p:cNvPr id="32" name="Text Box 104"/>
          <p:cNvSpPr txBox="1">
            <a:spLocks noChangeArrowheads="1"/>
          </p:cNvSpPr>
          <p:nvPr userDrawn="1"/>
        </p:nvSpPr>
        <p:spPr bwMode="auto">
          <a:xfrm>
            <a:off x="3690938" y="179388"/>
            <a:ext cx="2232025" cy="576262"/>
          </a:xfrm>
          <a:prstGeom prst="rect">
            <a:avLst/>
          </a:prstGeom>
          <a:noFill/>
          <a:ln w="12700">
            <a:solidFill>
              <a:srgbClr val="00B0F0"/>
            </a:solidFill>
            <a:miter lim="800000"/>
            <a:headEnd/>
            <a:tailEnd/>
          </a:ln>
        </p:spPr>
        <p:txBody>
          <a:bodyPr lIns="720000" tIns="71984" rIns="71984" bIns="71984" anchor="ctr"/>
          <a:lstStyle/>
          <a:p>
            <a:pPr algn="just" defTabSz="934829">
              <a:defRPr/>
            </a:pPr>
            <a:r>
              <a:rPr lang="ja-JP" altLang="en-US" sz="1100">
                <a:latin typeface="Arial" pitchFamily="34" charset="0"/>
                <a:ea typeface="ＭＳ Ｐゴシック" pitchFamily="50" charset="-128"/>
              </a:rPr>
              <a:t>このテンプレートは</a:t>
            </a:r>
            <a:endParaRPr lang="en-US" altLang="ja-JP" sz="1100">
              <a:latin typeface="Arial" pitchFamily="34" charset="0"/>
              <a:ea typeface="ＭＳ Ｐゴシック" pitchFamily="50" charset="-128"/>
            </a:endParaRPr>
          </a:p>
          <a:p>
            <a:pPr algn="just" defTabSz="934829">
              <a:defRPr/>
            </a:pPr>
            <a:r>
              <a:rPr lang="en-US" altLang="ja-JP" sz="1100">
                <a:latin typeface="Arial" pitchFamily="34" charset="0"/>
                <a:ea typeface="ＭＳ Ｐゴシック" pitchFamily="50" charset="-128"/>
              </a:rPr>
              <a:t>2</a:t>
            </a:r>
            <a:r>
              <a:rPr lang="ja-JP" altLang="en-US" sz="1100">
                <a:latin typeface="Arial" pitchFamily="34" charset="0"/>
                <a:ea typeface="ＭＳ Ｐゴシック" pitchFamily="50" charset="-128"/>
              </a:rPr>
              <a:t>つ折用です。</a:t>
            </a:r>
          </a:p>
        </p:txBody>
      </p:sp>
      <p:pic>
        <p:nvPicPr>
          <p:cNvPr id="33" name="図 31" descr="ori_2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3816350" y="201613"/>
            <a:ext cx="43815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" name="図 35">
            <a:extLst>
              <a:ext uri="{FF2B5EF4-FFF2-40B4-BE49-F238E27FC236}">
                <a16:creationId xmlns:a16="http://schemas.microsoft.com/office/drawing/2014/main" id="{282E0526-AAF5-4AD1-8367-81627D95F626}"/>
              </a:ext>
            </a:extLst>
          </p:cNvPr>
          <p:cNvPicPr/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34909" y="179388"/>
            <a:ext cx="1855470" cy="91884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801122" rtl="0" eaLnBrk="0" fontAlgn="base" hangingPunct="0">
        <a:spcBef>
          <a:spcPct val="0"/>
        </a:spcBef>
        <a:spcAft>
          <a:spcPct val="0"/>
        </a:spcAft>
        <a:defRPr kumimoji="1" sz="8700">
          <a:solidFill>
            <a:schemeClr val="tx2"/>
          </a:solidFill>
          <a:latin typeface="+mj-lt"/>
          <a:ea typeface="+mj-ea"/>
          <a:cs typeface="+mj-cs"/>
        </a:defRPr>
      </a:lvl1pPr>
      <a:lvl2pPr algn="ctr" defTabSz="1801122" rtl="0" eaLnBrk="0" fontAlgn="base" hangingPunct="0">
        <a:spcBef>
          <a:spcPct val="0"/>
        </a:spcBef>
        <a:spcAft>
          <a:spcPct val="0"/>
        </a:spcAft>
        <a:defRPr kumimoji="1" sz="87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defTabSz="1801122" rtl="0" eaLnBrk="0" fontAlgn="base" hangingPunct="0">
        <a:spcBef>
          <a:spcPct val="0"/>
        </a:spcBef>
        <a:spcAft>
          <a:spcPct val="0"/>
        </a:spcAft>
        <a:defRPr kumimoji="1" sz="87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defTabSz="1801122" rtl="0" eaLnBrk="0" fontAlgn="base" hangingPunct="0">
        <a:spcBef>
          <a:spcPct val="0"/>
        </a:spcBef>
        <a:spcAft>
          <a:spcPct val="0"/>
        </a:spcAft>
        <a:defRPr kumimoji="1" sz="87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defTabSz="1801122" rtl="0" eaLnBrk="0" fontAlgn="base" hangingPunct="0">
        <a:spcBef>
          <a:spcPct val="0"/>
        </a:spcBef>
        <a:spcAft>
          <a:spcPct val="0"/>
        </a:spcAft>
        <a:defRPr kumimoji="1" sz="87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600935" algn="ctr" defTabSz="1802806" rtl="0" fontAlgn="base">
        <a:spcBef>
          <a:spcPct val="0"/>
        </a:spcBef>
        <a:spcAft>
          <a:spcPct val="0"/>
        </a:spcAft>
        <a:defRPr kumimoji="1" sz="87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1201871" algn="ctr" defTabSz="1802806" rtl="0" fontAlgn="base">
        <a:spcBef>
          <a:spcPct val="0"/>
        </a:spcBef>
        <a:spcAft>
          <a:spcPct val="0"/>
        </a:spcAft>
        <a:defRPr kumimoji="1" sz="87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802806" algn="ctr" defTabSz="1802806" rtl="0" fontAlgn="base">
        <a:spcBef>
          <a:spcPct val="0"/>
        </a:spcBef>
        <a:spcAft>
          <a:spcPct val="0"/>
        </a:spcAft>
        <a:defRPr kumimoji="1" sz="87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2403740" algn="ctr" defTabSz="1802806" rtl="0" fontAlgn="base">
        <a:spcBef>
          <a:spcPct val="0"/>
        </a:spcBef>
        <a:spcAft>
          <a:spcPct val="0"/>
        </a:spcAft>
        <a:defRPr kumimoji="1" sz="87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674118" indent="-674118" algn="l" defTabSz="1801122" rtl="0" eaLnBrk="0" fontAlgn="base" hangingPunct="0">
        <a:spcBef>
          <a:spcPct val="20000"/>
        </a:spcBef>
        <a:spcAft>
          <a:spcPct val="0"/>
        </a:spcAft>
        <a:buChar char="•"/>
        <a:defRPr kumimoji="1" sz="6300">
          <a:solidFill>
            <a:schemeClr val="tx1"/>
          </a:solidFill>
          <a:latin typeface="+mn-lt"/>
          <a:ea typeface="+mn-ea"/>
          <a:cs typeface="+mn-cs"/>
        </a:defRPr>
      </a:lvl1pPr>
      <a:lvl2pPr marL="1463020" indent="-561417" algn="l" defTabSz="1801122" rtl="0" eaLnBrk="0" fontAlgn="base" hangingPunct="0">
        <a:spcBef>
          <a:spcPct val="20000"/>
        </a:spcBef>
        <a:spcAft>
          <a:spcPct val="0"/>
        </a:spcAft>
        <a:buChar char="–"/>
        <a:defRPr kumimoji="1" sz="5500">
          <a:solidFill>
            <a:schemeClr val="tx1"/>
          </a:solidFill>
          <a:latin typeface="+mn-lt"/>
          <a:ea typeface="+mn-ea"/>
        </a:defRPr>
      </a:lvl2pPr>
      <a:lvl3pPr marL="2251925" indent="-448715" algn="l" defTabSz="1801122" rtl="0" eaLnBrk="0" fontAlgn="base" hangingPunct="0">
        <a:spcBef>
          <a:spcPct val="20000"/>
        </a:spcBef>
        <a:spcAft>
          <a:spcPct val="0"/>
        </a:spcAft>
        <a:buChar char="•"/>
        <a:defRPr kumimoji="1" sz="4900">
          <a:solidFill>
            <a:schemeClr val="tx1"/>
          </a:solidFill>
          <a:latin typeface="+mn-lt"/>
          <a:ea typeface="+mn-ea"/>
        </a:defRPr>
      </a:lvl3pPr>
      <a:lvl4pPr marL="3155616" indent="-448715" algn="l" defTabSz="1801122" rtl="0" eaLnBrk="0" fontAlgn="base" hangingPunct="0">
        <a:spcBef>
          <a:spcPct val="20000"/>
        </a:spcBef>
        <a:spcAft>
          <a:spcPct val="0"/>
        </a:spcAft>
        <a:buChar char="–"/>
        <a:defRPr kumimoji="1" sz="3900">
          <a:solidFill>
            <a:schemeClr val="tx1"/>
          </a:solidFill>
          <a:latin typeface="+mn-lt"/>
          <a:ea typeface="+mn-ea"/>
        </a:defRPr>
      </a:lvl4pPr>
      <a:lvl5pPr marL="4057220" indent="-448715" algn="l" defTabSz="1801122" rtl="0" eaLnBrk="0" fontAlgn="base" hangingPunct="0">
        <a:spcBef>
          <a:spcPct val="20000"/>
        </a:spcBef>
        <a:spcAft>
          <a:spcPct val="0"/>
        </a:spcAft>
        <a:buChar char="»"/>
        <a:defRPr kumimoji="1" sz="3900">
          <a:solidFill>
            <a:schemeClr val="tx1"/>
          </a:solidFill>
          <a:latin typeface="+mn-lt"/>
          <a:ea typeface="+mn-ea"/>
        </a:defRPr>
      </a:lvl5pPr>
      <a:lvl6pPr marL="4659336" indent="-450702" algn="l" defTabSz="1802806" rtl="0" fontAlgn="base">
        <a:spcBef>
          <a:spcPct val="20000"/>
        </a:spcBef>
        <a:spcAft>
          <a:spcPct val="0"/>
        </a:spcAft>
        <a:buChar char="»"/>
        <a:defRPr kumimoji="1" sz="3900">
          <a:solidFill>
            <a:schemeClr val="tx1"/>
          </a:solidFill>
          <a:latin typeface="+mn-lt"/>
          <a:ea typeface="+mn-ea"/>
        </a:defRPr>
      </a:lvl6pPr>
      <a:lvl7pPr marL="5260269" indent="-450702" algn="l" defTabSz="1802806" rtl="0" fontAlgn="base">
        <a:spcBef>
          <a:spcPct val="20000"/>
        </a:spcBef>
        <a:spcAft>
          <a:spcPct val="0"/>
        </a:spcAft>
        <a:buChar char="»"/>
        <a:defRPr kumimoji="1" sz="3900">
          <a:solidFill>
            <a:schemeClr val="tx1"/>
          </a:solidFill>
          <a:latin typeface="+mn-lt"/>
          <a:ea typeface="+mn-ea"/>
        </a:defRPr>
      </a:lvl7pPr>
      <a:lvl8pPr marL="5861205" indent="-450702" algn="l" defTabSz="1802806" rtl="0" fontAlgn="base">
        <a:spcBef>
          <a:spcPct val="20000"/>
        </a:spcBef>
        <a:spcAft>
          <a:spcPct val="0"/>
        </a:spcAft>
        <a:buChar char="»"/>
        <a:defRPr kumimoji="1" sz="3900">
          <a:solidFill>
            <a:schemeClr val="tx1"/>
          </a:solidFill>
          <a:latin typeface="+mn-lt"/>
          <a:ea typeface="+mn-ea"/>
        </a:defRPr>
      </a:lvl8pPr>
      <a:lvl9pPr marL="6462141" indent="-450702" algn="l" defTabSz="1802806" rtl="0" fontAlgn="base">
        <a:spcBef>
          <a:spcPct val="20000"/>
        </a:spcBef>
        <a:spcAft>
          <a:spcPct val="0"/>
        </a:spcAft>
        <a:buChar char="»"/>
        <a:defRPr kumimoji="1" sz="39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1201871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0935" algn="l" defTabSz="1201871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01871" algn="l" defTabSz="1201871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02806" algn="l" defTabSz="1201871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03740" algn="l" defTabSz="1201871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04676" algn="l" defTabSz="1201871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05610" algn="l" defTabSz="1201871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06545" algn="l" defTabSz="1201871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07482" algn="l" defTabSz="1201871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3716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3716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395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ＭＳ Ｐゴシック</vt:lpstr>
      <vt:lpstr>ＭＳ ゴシック</vt:lpstr>
      <vt:lpstr>Arial</vt:lpstr>
      <vt:lpstr>Arial Black</vt:lpstr>
      <vt:lpstr>標準デザイン</vt:lpstr>
      <vt:lpstr>PowerPoint プレゼンテーション</vt:lpstr>
    </vt:vector>
  </TitlesOfParts>
  <Company>matsuo-print.com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Ex-Image-L</dc:creator>
  <cp:lastModifiedBy>松尾 亮</cp:lastModifiedBy>
  <cp:revision>23</cp:revision>
  <dcterms:created xsi:type="dcterms:W3CDTF">2010-06-02T01:56:44Z</dcterms:created>
  <dcterms:modified xsi:type="dcterms:W3CDTF">2020-06-03T02:22:01Z</dcterms:modified>
</cp:coreProperties>
</file>