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90" d="100"/>
          <a:sy n="90" d="100"/>
        </p:scale>
        <p:origin x="-972" y="-72"/>
      </p:cViewPr>
      <p:guideLst>
        <p:guide orient="horz" pos="3289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3243265"/>
            <a:ext cx="11537950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4" y="5916613"/>
            <a:ext cx="9501187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2436813"/>
            <a:ext cx="12215813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1" y="417513"/>
            <a:ext cx="3052763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2" y="417513"/>
            <a:ext cx="9010650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2436813"/>
            <a:ext cx="12215813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6"/>
            <a:ext cx="11537950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4425952"/>
            <a:ext cx="11537950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3" y="2436813"/>
            <a:ext cx="6030913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5" y="2436813"/>
            <a:ext cx="6032500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2336802"/>
            <a:ext cx="5995988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3311525"/>
            <a:ext cx="5995988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4" y="2336802"/>
            <a:ext cx="6000750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4" y="3311525"/>
            <a:ext cx="6000750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7515"/>
            <a:ext cx="12215813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415927"/>
            <a:ext cx="4464050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415925"/>
            <a:ext cx="7588250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1" y="2184402"/>
            <a:ext cx="4464050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0" y="933453"/>
            <a:ext cx="8143875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Line 1"/>
          <p:cNvSpPr>
            <a:spLocks noChangeShapeType="1"/>
          </p:cNvSpPr>
          <p:nvPr/>
        </p:nvSpPr>
        <p:spPr bwMode="auto">
          <a:xfrm>
            <a:off x="1079500" y="5219700"/>
            <a:ext cx="114125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4" name="Line 44"/>
          <p:cNvSpPr>
            <a:spLocks noChangeShapeType="1"/>
          </p:cNvSpPr>
          <p:nvPr userDrawn="1"/>
        </p:nvSpPr>
        <p:spPr bwMode="auto">
          <a:xfrm>
            <a:off x="6786563" y="1260000"/>
            <a:ext cx="0" cy="792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1"/>
          <p:cNvSpPr>
            <a:spLocks noChangeShapeType="1"/>
          </p:cNvSpPr>
          <p:nvPr/>
        </p:nvSpPr>
        <p:spPr bwMode="auto">
          <a:xfrm>
            <a:off x="1008063" y="143986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6"/>
          <p:cNvSpPr>
            <a:spLocks noChangeShapeType="1"/>
          </p:cNvSpPr>
          <p:nvPr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8" name="Line 6"/>
          <p:cNvSpPr>
            <a:spLocks noChangeShapeType="1"/>
          </p:cNvSpPr>
          <p:nvPr userDrawn="1"/>
        </p:nvSpPr>
        <p:spPr bwMode="auto">
          <a:xfrm>
            <a:off x="12131675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9" name="Line 7"/>
          <p:cNvSpPr>
            <a:spLocks noChangeShapeType="1"/>
          </p:cNvSpPr>
          <p:nvPr userDrawn="1"/>
        </p:nvSpPr>
        <p:spPr bwMode="auto">
          <a:xfrm>
            <a:off x="12239625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0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1" name="Line 1"/>
          <p:cNvSpPr>
            <a:spLocks noChangeShapeType="1"/>
          </p:cNvSpPr>
          <p:nvPr userDrawn="1"/>
        </p:nvSpPr>
        <p:spPr bwMode="auto">
          <a:xfrm>
            <a:off x="1008063" y="9107488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2" name="Line 1"/>
          <p:cNvSpPr>
            <a:spLocks noChangeShapeType="1"/>
          </p:cNvSpPr>
          <p:nvPr userDrawn="1"/>
        </p:nvSpPr>
        <p:spPr bwMode="auto">
          <a:xfrm>
            <a:off x="1008063" y="8999538"/>
            <a:ext cx="115554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1331913" y="1331913"/>
            <a:ext cx="10907712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30" name="Rectangle 186"/>
          <p:cNvSpPr>
            <a:spLocks noChangeArrowheads="1"/>
          </p:cNvSpPr>
          <p:nvPr/>
        </p:nvSpPr>
        <p:spPr bwMode="auto">
          <a:xfrm>
            <a:off x="1439863" y="1439863"/>
            <a:ext cx="10691812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34" name="Line 204"/>
          <p:cNvSpPr>
            <a:spLocks noChangeShapeType="1"/>
          </p:cNvSpPr>
          <p:nvPr/>
        </p:nvSpPr>
        <p:spPr bwMode="auto">
          <a:xfrm>
            <a:off x="6786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23" name="AutoShape 99"/>
          <p:cNvSpPr>
            <a:spLocks noChangeArrowheads="1"/>
          </p:cNvSpPr>
          <p:nvPr/>
        </p:nvSpPr>
        <p:spPr bwMode="auto">
          <a:xfrm>
            <a:off x="12474575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1124" name="AutoShape 100"/>
          <p:cNvSpPr>
            <a:spLocks noChangeArrowheads="1"/>
          </p:cNvSpPr>
          <p:nvPr/>
        </p:nvSpPr>
        <p:spPr bwMode="auto">
          <a:xfrm>
            <a:off x="12449175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97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A4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297×210mm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100" name="Text Box 74"/>
          <p:cNvSpPr txBox="1">
            <a:spLocks noChangeArrowheads="1"/>
          </p:cNvSpPr>
          <p:nvPr userDrawn="1"/>
        </p:nvSpPr>
        <p:spPr bwMode="auto">
          <a:xfrm>
            <a:off x="6207678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297mm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31" name="Text Box 155"/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1" name="図 20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10115668" y="251942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17</cp:revision>
  <dcterms:created xsi:type="dcterms:W3CDTF">2010-06-02T01:56:44Z</dcterms:created>
  <dcterms:modified xsi:type="dcterms:W3CDTF">2018-03-17T04:41:19Z</dcterms:modified>
</cp:coreProperties>
</file>