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2268" y="-72"/>
      </p:cViewPr>
      <p:guideLst>
        <p:guide orient="horz" pos="427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4216198"/>
            <a:ext cx="8875450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7691506"/>
            <a:ext cx="7308691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542763"/>
            <a:ext cx="234830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2" y="542763"/>
            <a:ext cx="6931350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3167820"/>
            <a:ext cx="9396890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8721306"/>
            <a:ext cx="8875450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5753672"/>
            <a:ext cx="8875450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4" y="3167820"/>
            <a:ext cx="4639218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3167820"/>
            <a:ext cx="4640439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0" y="3037807"/>
            <a:ext cx="4612353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0" y="4304932"/>
            <a:ext cx="4612353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5" y="3037807"/>
            <a:ext cx="4616015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5" y="4304932"/>
            <a:ext cx="4616015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2766"/>
            <a:ext cx="9396890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0701"/>
            <a:ext cx="3433925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540697"/>
            <a:ext cx="5837184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2839692"/>
            <a:ext cx="3433925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9" y="9501394"/>
            <a:ext cx="6264593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9" y="1213475"/>
            <a:ext cx="6264593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9" y="10621997"/>
            <a:ext cx="6264593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6786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5220000" y="1260001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756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6786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933224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930684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A4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210×297mm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9793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12763028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7020694" y="305842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22</cp:revision>
  <dcterms:created xsi:type="dcterms:W3CDTF">2010-06-02T01:56:44Z</dcterms:created>
  <dcterms:modified xsi:type="dcterms:W3CDTF">2018-03-17T04:43:24Z</dcterms:modified>
</cp:coreProperties>
</file>