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135731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6">
          <p15:clr>
            <a:srgbClr val="A4A3A4"/>
          </p15:clr>
        </p15:guide>
        <p15:guide id="2" pos="56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72" y="72"/>
      </p:cViewPr>
      <p:guideLst>
        <p:guide orient="horz" pos="427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644" y="4216197"/>
            <a:ext cx="15302965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393" y="7691506"/>
            <a:ext cx="12601574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4265" y="542762"/>
            <a:ext cx="4048928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8" y="542762"/>
            <a:ext cx="1195096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231" y="8721306"/>
            <a:ext cx="15302965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231" y="5753672"/>
            <a:ext cx="15302965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171" y="3167820"/>
            <a:ext cx="7998895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2194" y="3167820"/>
            <a:ext cx="8001000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166" y="3037807"/>
            <a:ext cx="7952574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166" y="4304932"/>
            <a:ext cx="7952574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4303" y="3037807"/>
            <a:ext cx="7958889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4303" y="4304932"/>
            <a:ext cx="7958889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0700"/>
            <a:ext cx="5920740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778" y="540696"/>
            <a:ext cx="10064416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167" y="2839691"/>
            <a:ext cx="5920740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864" y="9501393"/>
            <a:ext cx="10801350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864" y="1213475"/>
            <a:ext cx="10801350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864" y="10621997"/>
            <a:ext cx="10801350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Line 7"/>
          <p:cNvSpPr>
            <a:spLocks noChangeShapeType="1"/>
          </p:cNvSpPr>
          <p:nvPr userDrawn="1"/>
        </p:nvSpPr>
        <p:spPr bwMode="auto">
          <a:xfrm>
            <a:off x="12780000" y="10800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7"/>
          <p:cNvSpPr>
            <a:spLocks noChangeShapeType="1"/>
          </p:cNvSpPr>
          <p:nvPr userDrawn="1"/>
        </p:nvSpPr>
        <p:spPr bwMode="auto">
          <a:xfrm>
            <a:off x="5220000" y="1080000"/>
            <a:ext cx="0" cy="114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6786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000000" y="1260000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56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66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512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9000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8467639" y="1097930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921484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849997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7" y="85726"/>
            <a:ext cx="235962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b="1" dirty="0">
                <a:latin typeface="+mn-ea"/>
                <a:ea typeface="+mn-ea"/>
              </a:rPr>
              <a:t>A3</a:t>
            </a:r>
            <a:r>
              <a:rPr lang="ja-JP" altLang="en-US" sz="1800" b="1" dirty="0">
                <a:latin typeface="+mn-ea"/>
                <a:ea typeface="+mn-ea"/>
              </a:rPr>
              <a:t>　</a:t>
            </a:r>
            <a:r>
              <a:rPr kumimoji="1" lang="ja-JP" altLang="en-US" sz="1800" b="1" kern="1200" dirty="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rPr>
              <a:t>巻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rPr>
              <a:t>四つ折</a:t>
            </a:r>
            <a:endParaRPr kumimoji="1" lang="en-US" altLang="ja-JP" sz="1800" b="1" kern="1200" dirty="0">
              <a:solidFill>
                <a:schemeClr val="tx1"/>
              </a:solidFill>
              <a:effectLst/>
              <a:latin typeface="+mn-ea"/>
              <a:ea typeface="+mn-ea"/>
              <a:cs typeface="+mn-cs"/>
            </a:endParaRP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420×297mm</a:t>
            </a: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105×297mm</a:t>
            </a:r>
            <a:endParaRPr lang="ja-JP" altLang="en-US" sz="800" dirty="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6480845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4" y="126192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3246695" y="147884"/>
            <a:ext cx="1911350" cy="581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巻四つ折です。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0" name="Line 204"/>
          <p:cNvSpPr>
            <a:spLocks noChangeShapeType="1"/>
          </p:cNvSpPr>
          <p:nvPr userDrawn="1"/>
        </p:nvSpPr>
        <p:spPr bwMode="auto">
          <a:xfrm>
            <a:off x="5220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Text Box 74"/>
          <p:cNvSpPr txBox="1">
            <a:spLocks noChangeArrowheads="1"/>
          </p:cNvSpPr>
          <p:nvPr userDrawn="1"/>
        </p:nvSpPr>
        <p:spPr bwMode="auto">
          <a:xfrm>
            <a:off x="2664421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46" name="Text Box 74"/>
          <p:cNvSpPr txBox="1">
            <a:spLocks noChangeArrowheads="1"/>
          </p:cNvSpPr>
          <p:nvPr userDrawn="1"/>
        </p:nvSpPr>
        <p:spPr bwMode="auto">
          <a:xfrm>
            <a:off x="10369277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49" name="Text Box 74"/>
          <p:cNvSpPr txBox="1">
            <a:spLocks noChangeArrowheads="1"/>
          </p:cNvSpPr>
          <p:nvPr userDrawn="1"/>
        </p:nvSpPr>
        <p:spPr bwMode="auto">
          <a:xfrm>
            <a:off x="14185304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58" name="Line 204"/>
          <p:cNvSpPr>
            <a:spLocks noChangeShapeType="1"/>
          </p:cNvSpPr>
          <p:nvPr userDrawn="1"/>
        </p:nvSpPr>
        <p:spPr bwMode="auto">
          <a:xfrm>
            <a:off x="12780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4" name="Text Box 74"/>
          <p:cNvSpPr txBox="1">
            <a:spLocks noChangeArrowheads="1"/>
          </p:cNvSpPr>
          <p:nvPr userDrawn="1"/>
        </p:nvSpPr>
        <p:spPr bwMode="auto">
          <a:xfrm>
            <a:off x="4680000" y="9539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12240000" y="9539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pic>
        <p:nvPicPr>
          <p:cNvPr id="60" name="図 59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1417" y="109725"/>
            <a:ext cx="1855470" cy="91884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090D0515-769E-4D3D-9183-F3981F7AC5C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663" y="169260"/>
            <a:ext cx="443283" cy="5382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26</cp:revision>
  <dcterms:created xsi:type="dcterms:W3CDTF">2010-06-02T01:56:44Z</dcterms:created>
  <dcterms:modified xsi:type="dcterms:W3CDTF">2020-06-03T06:08:12Z</dcterms:modified>
</cp:coreProperties>
</file>