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3573125" cy="18002250"/>
  <p:notesSz cx="8597900" cy="12446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46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1pPr>
    <a:lvl2pPr marL="787543" indent="2745" algn="l" rtl="0" fontAlgn="base">
      <a:spcBef>
        <a:spcPct val="0"/>
      </a:spcBef>
      <a:spcAft>
        <a:spcPct val="0"/>
      </a:spcAft>
      <a:defRPr kumimoji="1" sz="46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2pPr>
    <a:lvl3pPr marL="1577830" indent="2745" algn="l" rtl="0" fontAlgn="base">
      <a:spcBef>
        <a:spcPct val="0"/>
      </a:spcBef>
      <a:spcAft>
        <a:spcPct val="0"/>
      </a:spcAft>
      <a:defRPr kumimoji="1" sz="46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3pPr>
    <a:lvl4pPr marL="2368115" indent="2745" algn="l" rtl="0" fontAlgn="base">
      <a:spcBef>
        <a:spcPct val="0"/>
      </a:spcBef>
      <a:spcAft>
        <a:spcPct val="0"/>
      </a:spcAft>
      <a:defRPr kumimoji="1" sz="46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4pPr>
    <a:lvl5pPr marL="3158402" indent="2745" algn="l" rtl="0" fontAlgn="base">
      <a:spcBef>
        <a:spcPct val="0"/>
      </a:spcBef>
      <a:spcAft>
        <a:spcPct val="0"/>
      </a:spcAft>
      <a:defRPr kumimoji="1" sz="46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5pPr>
    <a:lvl6pPr marL="3951433" algn="l" defTabSz="1580572" rtl="0" eaLnBrk="1" latinLnBrk="0" hangingPunct="1">
      <a:defRPr kumimoji="1" sz="46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6pPr>
    <a:lvl7pPr marL="4741718" algn="l" defTabSz="1580572" rtl="0" eaLnBrk="1" latinLnBrk="0" hangingPunct="1">
      <a:defRPr kumimoji="1" sz="46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7pPr>
    <a:lvl8pPr marL="5532005" algn="l" defTabSz="1580572" rtl="0" eaLnBrk="1" latinLnBrk="0" hangingPunct="1">
      <a:defRPr kumimoji="1" sz="46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8pPr>
    <a:lvl9pPr marL="6322292" algn="l" defTabSz="1580572" rtl="0" eaLnBrk="1" latinLnBrk="0" hangingPunct="1">
      <a:defRPr kumimoji="1" sz="46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671">
          <p15:clr>
            <a:srgbClr val="A4A3A4"/>
          </p15:clr>
        </p15:guide>
        <p15:guide id="2" pos="427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7" autoAdjust="0"/>
    <p:restoredTop sz="94660" autoAdjust="0"/>
  </p:normalViewPr>
  <p:slideViewPr>
    <p:cSldViewPr snapToGrid="0">
      <p:cViewPr>
        <p:scale>
          <a:sx n="100" d="100"/>
          <a:sy n="100" d="100"/>
        </p:scale>
        <p:origin x="522" y="72"/>
      </p:cViewPr>
      <p:guideLst>
        <p:guide orient="horz" pos="5671"/>
        <p:guide pos="427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017589" y="5592011"/>
            <a:ext cx="11537950" cy="3859384"/>
          </a:xfrm>
          <a:prstGeom prst="rect">
            <a:avLst/>
          </a:prstGeom>
        </p:spPr>
        <p:txBody>
          <a:bodyPr lIns="158022" tIns="79010" rIns="158022" bIns="79010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2036765" y="10201366"/>
            <a:ext cx="9501187" cy="4601154"/>
          </a:xfrm>
          <a:prstGeom prst="rect">
            <a:avLst/>
          </a:prstGeom>
        </p:spPr>
        <p:txBody>
          <a:bodyPr lIns="158022" tIns="79010" rIns="158022" bIns="79010"/>
          <a:lstStyle>
            <a:lvl1pPr marL="0" indent="0" algn="ctr">
              <a:buNone/>
              <a:defRPr/>
            </a:lvl1pPr>
            <a:lvl2pPr marL="790109" indent="0" algn="ctr">
              <a:buNone/>
              <a:defRPr/>
            </a:lvl2pPr>
            <a:lvl3pPr marL="1580220" indent="0" algn="ctr">
              <a:buNone/>
              <a:defRPr/>
            </a:lvl3pPr>
            <a:lvl4pPr marL="2370329" indent="0" algn="ctr">
              <a:buNone/>
              <a:defRPr/>
            </a:lvl4pPr>
            <a:lvl5pPr marL="3160437" indent="0" algn="ctr">
              <a:buNone/>
              <a:defRPr/>
            </a:lvl5pPr>
            <a:lvl6pPr marL="3950548" indent="0" algn="ctr">
              <a:buNone/>
              <a:defRPr/>
            </a:lvl6pPr>
            <a:lvl7pPr marL="4740656" indent="0" algn="ctr">
              <a:buNone/>
              <a:defRPr/>
            </a:lvl7pPr>
            <a:lvl8pPr marL="5530765" indent="0" algn="ctr">
              <a:buNone/>
              <a:defRPr/>
            </a:lvl8pPr>
            <a:lvl9pPr marL="6320877" indent="0" algn="ctr">
              <a:buNone/>
              <a:defRPr/>
            </a:lvl9pPr>
          </a:lstStyle>
          <a:p>
            <a:r>
              <a:rPr lang="ja-JP" altLang="en-US"/>
              <a:t>マスタ サブタイトルの書式設定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79451" y="719880"/>
            <a:ext cx="12215814" cy="3002656"/>
          </a:xfrm>
          <a:prstGeom prst="rect">
            <a:avLst/>
          </a:prstGeom>
        </p:spPr>
        <p:txBody>
          <a:bodyPr lIns="158022" tIns="79010" rIns="158022" bIns="79010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679451" y="4201530"/>
            <a:ext cx="12215814" cy="11879240"/>
          </a:xfrm>
          <a:prstGeom prst="rect">
            <a:avLst/>
          </a:prstGeom>
        </p:spPr>
        <p:txBody>
          <a:bodyPr vert="eaVert" lIns="158022" tIns="79010" rIns="158022" bIns="79010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9842502" y="719876"/>
            <a:ext cx="3052763" cy="15360897"/>
          </a:xfrm>
          <a:prstGeom prst="rect">
            <a:avLst/>
          </a:prstGeom>
        </p:spPr>
        <p:txBody>
          <a:bodyPr vert="eaVert" lIns="158022" tIns="79010" rIns="158022" bIns="79010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679453" y="719876"/>
            <a:ext cx="9010649" cy="15360897"/>
          </a:xfrm>
          <a:prstGeom prst="rect">
            <a:avLst/>
          </a:prstGeom>
        </p:spPr>
        <p:txBody>
          <a:bodyPr vert="eaVert" lIns="158022" tIns="79010" rIns="158022" bIns="79010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79451" y="719880"/>
            <a:ext cx="12215814" cy="3002656"/>
          </a:xfrm>
          <a:prstGeom prst="rect">
            <a:avLst/>
          </a:prstGeom>
        </p:spPr>
        <p:txBody>
          <a:bodyPr lIns="158022" tIns="79010" rIns="158022" bIns="79010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679451" y="4201530"/>
            <a:ext cx="12215814" cy="11879240"/>
          </a:xfrm>
          <a:prstGeom prst="rect">
            <a:avLst/>
          </a:prstGeom>
        </p:spPr>
        <p:txBody>
          <a:bodyPr lIns="158022" tIns="79010" rIns="158022" bIns="79010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71563" y="11567206"/>
            <a:ext cx="11537950" cy="3577461"/>
          </a:xfrm>
          <a:prstGeom prst="rect">
            <a:avLst/>
          </a:prstGeom>
        </p:spPr>
        <p:txBody>
          <a:bodyPr lIns="158022" tIns="79010" rIns="158022" bIns="79010" anchor="t"/>
          <a:lstStyle>
            <a:lvl1pPr algn="l">
              <a:defRPr sz="70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1071563" y="7631186"/>
            <a:ext cx="11537950" cy="3936025"/>
          </a:xfrm>
          <a:prstGeom prst="rect">
            <a:avLst/>
          </a:prstGeom>
        </p:spPr>
        <p:txBody>
          <a:bodyPr lIns="158022" tIns="79010" rIns="158022" bIns="79010" anchor="b"/>
          <a:lstStyle>
            <a:lvl1pPr marL="0" indent="0">
              <a:buNone/>
              <a:defRPr sz="3400"/>
            </a:lvl1pPr>
            <a:lvl2pPr marL="790109" indent="0">
              <a:buNone/>
              <a:defRPr sz="3200"/>
            </a:lvl2pPr>
            <a:lvl3pPr marL="1580220" indent="0">
              <a:buNone/>
              <a:defRPr sz="2800"/>
            </a:lvl3pPr>
            <a:lvl4pPr marL="2370329" indent="0">
              <a:buNone/>
              <a:defRPr sz="2400"/>
            </a:lvl4pPr>
            <a:lvl5pPr marL="3160437" indent="0">
              <a:buNone/>
              <a:defRPr sz="2400"/>
            </a:lvl5pPr>
            <a:lvl6pPr marL="3950548" indent="0">
              <a:buNone/>
              <a:defRPr sz="2400"/>
            </a:lvl6pPr>
            <a:lvl7pPr marL="4740656" indent="0">
              <a:buNone/>
              <a:defRPr sz="2400"/>
            </a:lvl7pPr>
            <a:lvl8pPr marL="5530765" indent="0">
              <a:buNone/>
              <a:defRPr sz="2400"/>
            </a:lvl8pPr>
            <a:lvl9pPr marL="6320877" indent="0">
              <a:buNone/>
              <a:defRPr sz="24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79451" y="719880"/>
            <a:ext cx="12215814" cy="3002656"/>
          </a:xfrm>
          <a:prstGeom prst="rect">
            <a:avLst/>
          </a:prstGeom>
        </p:spPr>
        <p:txBody>
          <a:bodyPr lIns="158022" tIns="79010" rIns="158022" bIns="79010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679455" y="4201530"/>
            <a:ext cx="6030913" cy="11879240"/>
          </a:xfrm>
          <a:prstGeom prst="rect">
            <a:avLst/>
          </a:prstGeom>
        </p:spPr>
        <p:txBody>
          <a:bodyPr lIns="158022" tIns="79010" rIns="158022" bIns="79010"/>
          <a:lstStyle>
            <a:lvl1pPr>
              <a:defRPr sz="4900"/>
            </a:lvl1pPr>
            <a:lvl2pPr>
              <a:defRPr sz="4200"/>
            </a:lvl2pPr>
            <a:lvl3pPr>
              <a:defRPr sz="3400"/>
            </a:lvl3pPr>
            <a:lvl4pPr>
              <a:defRPr sz="3200"/>
            </a:lvl4pPr>
            <a:lvl5pPr>
              <a:defRPr sz="3200"/>
            </a:lvl5pPr>
            <a:lvl6pPr>
              <a:defRPr sz="3200"/>
            </a:lvl6pPr>
            <a:lvl7pPr>
              <a:defRPr sz="3200"/>
            </a:lvl7pPr>
            <a:lvl8pPr>
              <a:defRPr sz="3200"/>
            </a:lvl8pPr>
            <a:lvl9pPr>
              <a:defRPr sz="32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6862766" y="4201530"/>
            <a:ext cx="6032500" cy="11879240"/>
          </a:xfrm>
          <a:prstGeom prst="rect">
            <a:avLst/>
          </a:prstGeom>
        </p:spPr>
        <p:txBody>
          <a:bodyPr lIns="158022" tIns="79010" rIns="158022" bIns="79010"/>
          <a:lstStyle>
            <a:lvl1pPr>
              <a:defRPr sz="4900"/>
            </a:lvl1pPr>
            <a:lvl2pPr>
              <a:defRPr sz="4200"/>
            </a:lvl2pPr>
            <a:lvl3pPr>
              <a:defRPr sz="3400"/>
            </a:lvl3pPr>
            <a:lvl4pPr>
              <a:defRPr sz="3200"/>
            </a:lvl4pPr>
            <a:lvl5pPr>
              <a:defRPr sz="3200"/>
            </a:lvl5pPr>
            <a:lvl6pPr>
              <a:defRPr sz="3200"/>
            </a:lvl6pPr>
            <a:lvl7pPr>
              <a:defRPr sz="3200"/>
            </a:lvl7pPr>
            <a:lvl8pPr>
              <a:defRPr sz="3200"/>
            </a:lvl8pPr>
            <a:lvl9pPr>
              <a:defRPr sz="32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79451" y="719880"/>
            <a:ext cx="12215814" cy="3002656"/>
          </a:xfrm>
          <a:prstGeom prst="rect">
            <a:avLst/>
          </a:prstGeom>
        </p:spPr>
        <p:txBody>
          <a:bodyPr lIns="158022" tIns="79010" rIns="158022" bIns="79010"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679451" y="4029091"/>
            <a:ext cx="5995988" cy="1680612"/>
          </a:xfrm>
          <a:prstGeom prst="rect">
            <a:avLst/>
          </a:prstGeom>
        </p:spPr>
        <p:txBody>
          <a:bodyPr lIns="158022" tIns="79010" rIns="158022" bIns="79010" anchor="b"/>
          <a:lstStyle>
            <a:lvl1pPr marL="0" indent="0">
              <a:buNone/>
              <a:defRPr sz="4200" b="1"/>
            </a:lvl1pPr>
            <a:lvl2pPr marL="790109" indent="0">
              <a:buNone/>
              <a:defRPr sz="3400" b="1"/>
            </a:lvl2pPr>
            <a:lvl3pPr marL="1580220" indent="0">
              <a:buNone/>
              <a:defRPr sz="3200" b="1"/>
            </a:lvl3pPr>
            <a:lvl4pPr marL="2370329" indent="0">
              <a:buNone/>
              <a:defRPr sz="2800" b="1"/>
            </a:lvl4pPr>
            <a:lvl5pPr marL="3160437" indent="0">
              <a:buNone/>
              <a:defRPr sz="2800" b="1"/>
            </a:lvl5pPr>
            <a:lvl6pPr marL="3950548" indent="0">
              <a:buNone/>
              <a:defRPr sz="2800" b="1"/>
            </a:lvl6pPr>
            <a:lvl7pPr marL="4740656" indent="0">
              <a:buNone/>
              <a:defRPr sz="2800" b="1"/>
            </a:lvl7pPr>
            <a:lvl8pPr marL="5530765" indent="0">
              <a:buNone/>
              <a:defRPr sz="2800" b="1"/>
            </a:lvl8pPr>
            <a:lvl9pPr marL="6320877" indent="0">
              <a:buNone/>
              <a:defRPr sz="28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679451" y="5709699"/>
            <a:ext cx="5995988" cy="10371071"/>
          </a:xfrm>
          <a:prstGeom prst="rect">
            <a:avLst/>
          </a:prstGeom>
        </p:spPr>
        <p:txBody>
          <a:bodyPr lIns="158022" tIns="79010" rIns="158022" bIns="79010"/>
          <a:lstStyle>
            <a:lvl1pPr>
              <a:defRPr sz="4200"/>
            </a:lvl1pPr>
            <a:lvl2pPr>
              <a:defRPr sz="3400"/>
            </a:lvl2pPr>
            <a:lvl3pPr>
              <a:defRPr sz="320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94515" y="4029091"/>
            <a:ext cx="6000749" cy="1680612"/>
          </a:xfrm>
          <a:prstGeom prst="rect">
            <a:avLst/>
          </a:prstGeom>
        </p:spPr>
        <p:txBody>
          <a:bodyPr lIns="158022" tIns="79010" rIns="158022" bIns="79010" anchor="b"/>
          <a:lstStyle>
            <a:lvl1pPr marL="0" indent="0">
              <a:buNone/>
              <a:defRPr sz="4200" b="1"/>
            </a:lvl1pPr>
            <a:lvl2pPr marL="790109" indent="0">
              <a:buNone/>
              <a:defRPr sz="3400" b="1"/>
            </a:lvl2pPr>
            <a:lvl3pPr marL="1580220" indent="0">
              <a:buNone/>
              <a:defRPr sz="3200" b="1"/>
            </a:lvl3pPr>
            <a:lvl4pPr marL="2370329" indent="0">
              <a:buNone/>
              <a:defRPr sz="2800" b="1"/>
            </a:lvl4pPr>
            <a:lvl5pPr marL="3160437" indent="0">
              <a:buNone/>
              <a:defRPr sz="2800" b="1"/>
            </a:lvl5pPr>
            <a:lvl6pPr marL="3950548" indent="0">
              <a:buNone/>
              <a:defRPr sz="2800" b="1"/>
            </a:lvl6pPr>
            <a:lvl7pPr marL="4740656" indent="0">
              <a:buNone/>
              <a:defRPr sz="2800" b="1"/>
            </a:lvl7pPr>
            <a:lvl8pPr marL="5530765" indent="0">
              <a:buNone/>
              <a:defRPr sz="2800" b="1"/>
            </a:lvl8pPr>
            <a:lvl9pPr marL="6320877" indent="0">
              <a:buNone/>
              <a:defRPr sz="28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6894515" y="5709699"/>
            <a:ext cx="6000749" cy="10371071"/>
          </a:xfrm>
          <a:prstGeom prst="rect">
            <a:avLst/>
          </a:prstGeom>
        </p:spPr>
        <p:txBody>
          <a:bodyPr lIns="158022" tIns="79010" rIns="158022" bIns="79010"/>
          <a:lstStyle>
            <a:lvl1pPr>
              <a:defRPr sz="4200"/>
            </a:lvl1pPr>
            <a:lvl2pPr>
              <a:defRPr sz="3400"/>
            </a:lvl2pPr>
            <a:lvl3pPr>
              <a:defRPr sz="320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79451" y="719880"/>
            <a:ext cx="12215814" cy="3002656"/>
          </a:xfrm>
          <a:prstGeom prst="rect">
            <a:avLst/>
          </a:prstGeom>
        </p:spPr>
        <p:txBody>
          <a:bodyPr lIns="158022" tIns="79010" rIns="158022" bIns="79010"/>
          <a:lstStyle/>
          <a:p>
            <a:r>
              <a:rPr lang="ja-JP" altLang="en-US"/>
              <a:t>マスタ タイトルの書式設定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79452" y="717141"/>
            <a:ext cx="4464050" cy="3049188"/>
          </a:xfrm>
          <a:prstGeom prst="rect">
            <a:avLst/>
          </a:prstGeom>
        </p:spPr>
        <p:txBody>
          <a:bodyPr lIns="158022" tIns="79010" rIns="158022" bIns="79010" anchor="b"/>
          <a:lstStyle>
            <a:lvl1pPr algn="l">
              <a:defRPr sz="34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5307015" y="717136"/>
            <a:ext cx="7588250" cy="15363635"/>
          </a:xfrm>
          <a:prstGeom prst="rect">
            <a:avLst/>
          </a:prstGeom>
        </p:spPr>
        <p:txBody>
          <a:bodyPr lIns="158022" tIns="79010" rIns="158022" bIns="79010"/>
          <a:lstStyle>
            <a:lvl1pPr>
              <a:defRPr sz="5500"/>
            </a:lvl1pPr>
            <a:lvl2pPr>
              <a:defRPr sz="4900"/>
            </a:lvl2pPr>
            <a:lvl3pPr>
              <a:defRPr sz="4200"/>
            </a:lvl3pPr>
            <a:lvl4pPr>
              <a:defRPr sz="3400"/>
            </a:lvl4pPr>
            <a:lvl5pPr>
              <a:defRPr sz="3400"/>
            </a:lvl5pPr>
            <a:lvl6pPr>
              <a:defRPr sz="3400"/>
            </a:lvl6pPr>
            <a:lvl7pPr>
              <a:defRPr sz="3400"/>
            </a:lvl7pPr>
            <a:lvl8pPr>
              <a:defRPr sz="3400"/>
            </a:lvl8pPr>
            <a:lvl9pPr>
              <a:defRPr sz="34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679452" y="3766329"/>
            <a:ext cx="4464050" cy="12314448"/>
          </a:xfrm>
          <a:prstGeom prst="rect">
            <a:avLst/>
          </a:prstGeom>
        </p:spPr>
        <p:txBody>
          <a:bodyPr lIns="158022" tIns="79010" rIns="158022" bIns="79010"/>
          <a:lstStyle>
            <a:lvl1pPr marL="0" indent="0">
              <a:buNone/>
              <a:defRPr sz="2400"/>
            </a:lvl1pPr>
            <a:lvl2pPr marL="790109" indent="0">
              <a:buNone/>
              <a:defRPr sz="2100"/>
            </a:lvl2pPr>
            <a:lvl3pPr marL="1580220" indent="0">
              <a:buNone/>
              <a:defRPr sz="1700"/>
            </a:lvl3pPr>
            <a:lvl4pPr marL="2370329" indent="0">
              <a:buNone/>
              <a:defRPr sz="1600"/>
            </a:lvl4pPr>
            <a:lvl5pPr marL="3160437" indent="0">
              <a:buNone/>
              <a:defRPr sz="1600"/>
            </a:lvl5pPr>
            <a:lvl6pPr marL="3950548" indent="0">
              <a:buNone/>
              <a:defRPr sz="1600"/>
            </a:lvl6pPr>
            <a:lvl7pPr marL="4740656" indent="0">
              <a:buNone/>
              <a:defRPr sz="1600"/>
            </a:lvl7pPr>
            <a:lvl8pPr marL="5530765" indent="0">
              <a:buNone/>
              <a:defRPr sz="1600"/>
            </a:lvl8pPr>
            <a:lvl9pPr marL="6320877" indent="0">
              <a:buNone/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660652" y="12601850"/>
            <a:ext cx="8143875" cy="1486276"/>
          </a:xfrm>
          <a:prstGeom prst="rect">
            <a:avLst/>
          </a:prstGeom>
        </p:spPr>
        <p:txBody>
          <a:bodyPr lIns="158022" tIns="79010" rIns="158022" bIns="79010" anchor="b"/>
          <a:lstStyle>
            <a:lvl1pPr algn="l">
              <a:defRPr sz="34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2660652" y="1609451"/>
            <a:ext cx="8143875" cy="10800802"/>
          </a:xfrm>
          <a:prstGeom prst="rect">
            <a:avLst/>
          </a:prstGeom>
        </p:spPr>
        <p:txBody>
          <a:bodyPr lIns="158022" tIns="79010" rIns="158022" bIns="79010"/>
          <a:lstStyle>
            <a:lvl1pPr marL="0" indent="0">
              <a:buNone/>
              <a:defRPr sz="5500"/>
            </a:lvl1pPr>
            <a:lvl2pPr marL="790109" indent="0">
              <a:buNone/>
              <a:defRPr sz="4900"/>
            </a:lvl2pPr>
            <a:lvl3pPr marL="1580220" indent="0">
              <a:buNone/>
              <a:defRPr sz="4200"/>
            </a:lvl3pPr>
            <a:lvl4pPr marL="2370329" indent="0">
              <a:buNone/>
              <a:defRPr sz="3400"/>
            </a:lvl4pPr>
            <a:lvl5pPr marL="3160437" indent="0">
              <a:buNone/>
              <a:defRPr sz="3400"/>
            </a:lvl5pPr>
            <a:lvl6pPr marL="3950548" indent="0">
              <a:buNone/>
              <a:defRPr sz="3400"/>
            </a:lvl6pPr>
            <a:lvl7pPr marL="4740656" indent="0">
              <a:buNone/>
              <a:defRPr sz="3400"/>
            </a:lvl7pPr>
            <a:lvl8pPr marL="5530765" indent="0">
              <a:buNone/>
              <a:defRPr sz="3400"/>
            </a:lvl8pPr>
            <a:lvl9pPr marL="6320877" indent="0">
              <a:buNone/>
              <a:defRPr sz="34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2660652" y="14088122"/>
            <a:ext cx="8143875" cy="2113081"/>
          </a:xfrm>
          <a:prstGeom prst="rect">
            <a:avLst/>
          </a:prstGeom>
        </p:spPr>
        <p:txBody>
          <a:bodyPr lIns="158022" tIns="79010" rIns="158022" bIns="79010"/>
          <a:lstStyle>
            <a:lvl1pPr marL="0" indent="0">
              <a:buNone/>
              <a:defRPr sz="2400"/>
            </a:lvl1pPr>
            <a:lvl2pPr marL="790109" indent="0">
              <a:buNone/>
              <a:defRPr sz="2100"/>
            </a:lvl2pPr>
            <a:lvl3pPr marL="1580220" indent="0">
              <a:buNone/>
              <a:defRPr sz="1700"/>
            </a:lvl3pPr>
            <a:lvl4pPr marL="2370329" indent="0">
              <a:buNone/>
              <a:defRPr sz="1600"/>
            </a:lvl4pPr>
            <a:lvl5pPr marL="3160437" indent="0">
              <a:buNone/>
              <a:defRPr sz="1600"/>
            </a:lvl5pPr>
            <a:lvl6pPr marL="3950548" indent="0">
              <a:buNone/>
              <a:defRPr sz="1600"/>
            </a:lvl6pPr>
            <a:lvl7pPr marL="4740656" indent="0">
              <a:buNone/>
              <a:defRPr sz="1600"/>
            </a:lvl7pPr>
            <a:lvl8pPr marL="5530765" indent="0">
              <a:buNone/>
              <a:defRPr sz="1600"/>
            </a:lvl8pPr>
            <a:lvl9pPr marL="6320877" indent="0">
              <a:buNone/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gi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Line 1"/>
          <p:cNvSpPr>
            <a:spLocks noChangeShapeType="1"/>
          </p:cNvSpPr>
          <p:nvPr userDrawn="1"/>
        </p:nvSpPr>
        <p:spPr bwMode="auto">
          <a:xfrm>
            <a:off x="1079498" y="12780000"/>
            <a:ext cx="11412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4" name="Line 1"/>
          <p:cNvSpPr>
            <a:spLocks noChangeShapeType="1"/>
          </p:cNvSpPr>
          <p:nvPr userDrawn="1"/>
        </p:nvSpPr>
        <p:spPr bwMode="auto">
          <a:xfrm>
            <a:off x="1079498" y="5220000"/>
            <a:ext cx="11412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2" name="Line 1"/>
          <p:cNvSpPr>
            <a:spLocks noChangeShapeType="1"/>
          </p:cNvSpPr>
          <p:nvPr userDrawn="1"/>
        </p:nvSpPr>
        <p:spPr bwMode="auto">
          <a:xfrm>
            <a:off x="1079498" y="9000000"/>
            <a:ext cx="11412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3" name="Line 44"/>
          <p:cNvSpPr>
            <a:spLocks noChangeShapeType="1"/>
          </p:cNvSpPr>
          <p:nvPr userDrawn="1"/>
        </p:nvSpPr>
        <p:spPr bwMode="auto">
          <a:xfrm>
            <a:off x="6786000" y="1260001"/>
            <a:ext cx="0" cy="15480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6" name="Line 1"/>
          <p:cNvSpPr>
            <a:spLocks noChangeShapeType="1"/>
          </p:cNvSpPr>
          <p:nvPr userDrawn="1"/>
        </p:nvSpPr>
        <p:spPr bwMode="auto">
          <a:xfrm>
            <a:off x="1008063" y="1439863"/>
            <a:ext cx="11556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7" name="Line 6"/>
          <p:cNvSpPr>
            <a:spLocks noChangeShapeType="1"/>
          </p:cNvSpPr>
          <p:nvPr userDrawn="1"/>
        </p:nvSpPr>
        <p:spPr bwMode="auto">
          <a:xfrm>
            <a:off x="1331912" y="1008063"/>
            <a:ext cx="0" cy="15984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8" name="Line 7"/>
          <p:cNvSpPr>
            <a:spLocks noChangeShapeType="1"/>
          </p:cNvSpPr>
          <p:nvPr userDrawn="1"/>
        </p:nvSpPr>
        <p:spPr bwMode="auto">
          <a:xfrm>
            <a:off x="1439863" y="1008063"/>
            <a:ext cx="0" cy="15984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9" name="Line 6"/>
          <p:cNvSpPr>
            <a:spLocks noChangeShapeType="1"/>
          </p:cNvSpPr>
          <p:nvPr userDrawn="1"/>
        </p:nvSpPr>
        <p:spPr bwMode="auto">
          <a:xfrm>
            <a:off x="12132000" y="1008063"/>
            <a:ext cx="0" cy="15984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0" name="Line 7"/>
          <p:cNvSpPr>
            <a:spLocks noChangeShapeType="1"/>
          </p:cNvSpPr>
          <p:nvPr userDrawn="1"/>
        </p:nvSpPr>
        <p:spPr bwMode="auto">
          <a:xfrm>
            <a:off x="12240000" y="1008063"/>
            <a:ext cx="0" cy="15984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1" name="Line 1"/>
          <p:cNvSpPr>
            <a:spLocks noChangeShapeType="1"/>
          </p:cNvSpPr>
          <p:nvPr userDrawn="1"/>
        </p:nvSpPr>
        <p:spPr bwMode="auto">
          <a:xfrm>
            <a:off x="1008063" y="1331913"/>
            <a:ext cx="11556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2" name="Line 1"/>
          <p:cNvSpPr>
            <a:spLocks noChangeShapeType="1"/>
          </p:cNvSpPr>
          <p:nvPr userDrawn="1"/>
        </p:nvSpPr>
        <p:spPr bwMode="auto">
          <a:xfrm>
            <a:off x="1008063" y="16668000"/>
            <a:ext cx="11556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3" name="Line 1"/>
          <p:cNvSpPr>
            <a:spLocks noChangeShapeType="1"/>
          </p:cNvSpPr>
          <p:nvPr userDrawn="1"/>
        </p:nvSpPr>
        <p:spPr bwMode="auto">
          <a:xfrm>
            <a:off x="1008063" y="16560000"/>
            <a:ext cx="11556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4" name="Rectangle 11"/>
          <p:cNvSpPr>
            <a:spLocks noChangeArrowheads="1"/>
          </p:cNvSpPr>
          <p:nvPr userDrawn="1"/>
        </p:nvSpPr>
        <p:spPr bwMode="auto">
          <a:xfrm>
            <a:off x="1331913" y="1331913"/>
            <a:ext cx="10908000" cy="15336000"/>
          </a:xfrm>
          <a:prstGeom prst="rect">
            <a:avLst/>
          </a:prstGeom>
          <a:solidFill>
            <a:srgbClr val="FFFFFF"/>
          </a:solidFill>
          <a:ln w="3175">
            <a:solidFill>
              <a:srgbClr val="00B0F0"/>
            </a:solidFill>
            <a:miter lim="800000"/>
            <a:headEnd/>
            <a:tailEnd/>
          </a:ln>
        </p:spPr>
        <p:txBody>
          <a:bodyPr lIns="79784" tIns="9547" rIns="79784" bIns="954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5" name="Rectangle 186"/>
          <p:cNvSpPr>
            <a:spLocks noChangeArrowheads="1"/>
          </p:cNvSpPr>
          <p:nvPr userDrawn="1"/>
        </p:nvSpPr>
        <p:spPr bwMode="auto">
          <a:xfrm>
            <a:off x="1439864" y="1439863"/>
            <a:ext cx="10692000" cy="15120000"/>
          </a:xfrm>
          <a:prstGeom prst="rect">
            <a:avLst/>
          </a:prstGeom>
          <a:solidFill>
            <a:srgbClr val="FFFFFF"/>
          </a:solidFill>
          <a:ln w="6350">
            <a:solidFill>
              <a:srgbClr val="FF0000"/>
            </a:solidFill>
            <a:miter lim="800000"/>
            <a:headEnd/>
            <a:tailEnd/>
          </a:ln>
        </p:spPr>
        <p:txBody>
          <a:bodyPr lIns="79784" tIns="9547" rIns="79784" bIns="954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7" name="Line 204"/>
          <p:cNvSpPr>
            <a:spLocks noChangeShapeType="1"/>
          </p:cNvSpPr>
          <p:nvPr userDrawn="1"/>
        </p:nvSpPr>
        <p:spPr bwMode="auto">
          <a:xfrm>
            <a:off x="1332000" y="9000000"/>
            <a:ext cx="10908000" cy="0"/>
          </a:xfrm>
          <a:prstGeom prst="line">
            <a:avLst/>
          </a:prstGeom>
          <a:noFill/>
          <a:ln w="3175">
            <a:solidFill>
              <a:srgbClr val="00B0F0"/>
            </a:solidFill>
            <a:prstDash val="dash"/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50" name="AutoShape 99"/>
          <p:cNvSpPr>
            <a:spLocks noChangeArrowheads="1"/>
          </p:cNvSpPr>
          <p:nvPr userDrawn="1"/>
        </p:nvSpPr>
        <p:spPr bwMode="auto">
          <a:xfrm>
            <a:off x="12474673" y="3203575"/>
            <a:ext cx="936625" cy="1296988"/>
          </a:xfrm>
          <a:prstGeom prst="wedgeRoundRectCallout">
            <a:avLst>
              <a:gd name="adj1" fmla="val -75021"/>
              <a:gd name="adj2" fmla="val -36021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00B0F0"/>
            </a:solidFill>
            <a:miter lim="800000"/>
            <a:headEnd/>
            <a:tailEnd/>
          </a:ln>
          <a:effectLst/>
        </p:spPr>
        <p:txBody>
          <a:bodyPr lIns="74279" tIns="8888" rIns="74279" bIns="8888"/>
          <a:lstStyle/>
          <a:p>
            <a:pPr algn="just" defTabSz="934829">
              <a:defRPr/>
            </a:pPr>
            <a:r>
              <a:rPr lang="ja-JP" altLang="en-US" sz="1000">
                <a:solidFill>
                  <a:srgbClr val="000000"/>
                </a:solidFill>
                <a:latin typeface="ＭＳ Ｐゴシック" pitchFamily="50" charset="-128"/>
              </a:rPr>
              <a:t>フチなし印刷は塗足しが必要ですので、青い線まで必ず伸ばして配置してください。</a:t>
            </a:r>
            <a:endParaRPr lang="ja-JP" altLang="en-US" sz="1800">
              <a:latin typeface="Arial" charset="0"/>
            </a:endParaRPr>
          </a:p>
        </p:txBody>
      </p:sp>
      <p:sp>
        <p:nvSpPr>
          <p:cNvPr id="51" name="AutoShape 100"/>
          <p:cNvSpPr>
            <a:spLocks noChangeArrowheads="1"/>
          </p:cNvSpPr>
          <p:nvPr userDrawn="1"/>
        </p:nvSpPr>
        <p:spPr bwMode="auto">
          <a:xfrm>
            <a:off x="12449274" y="2411413"/>
            <a:ext cx="746125" cy="576262"/>
          </a:xfrm>
          <a:prstGeom prst="wedgeRoundRectCallout">
            <a:avLst>
              <a:gd name="adj1" fmla="val -89804"/>
              <a:gd name="adj2" fmla="val -39518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lIns="74279" tIns="8888" rIns="74279" bIns="8888"/>
          <a:lstStyle/>
          <a:p>
            <a:pPr algn="just" defTabSz="934829">
              <a:defRPr/>
            </a:pPr>
            <a:r>
              <a:rPr lang="ja-JP" altLang="en-US" sz="1000">
                <a:latin typeface="ＭＳ Ｐゴシック" pitchFamily="50" charset="-128"/>
              </a:rPr>
              <a:t>赤い線が仕上がり線です。</a:t>
            </a:r>
            <a:endParaRPr lang="ja-JP" altLang="en-US" sz="1800">
              <a:latin typeface="Arial" charset="0"/>
            </a:endParaRPr>
          </a:p>
        </p:txBody>
      </p:sp>
      <p:sp>
        <p:nvSpPr>
          <p:cNvPr id="55" name="Text Box 74"/>
          <p:cNvSpPr txBox="1">
            <a:spLocks noChangeArrowheads="1"/>
          </p:cNvSpPr>
          <p:nvPr userDrawn="1"/>
        </p:nvSpPr>
        <p:spPr bwMode="auto">
          <a:xfrm>
            <a:off x="6210101" y="1044575"/>
            <a:ext cx="1152525" cy="2159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294">
              <a:spcBef>
                <a:spcPct val="50000"/>
              </a:spcBef>
              <a:defRPr/>
            </a:pPr>
            <a:r>
              <a:rPr lang="en-US" altLang="ja-JP" sz="1200">
                <a:latin typeface="Arial Black" pitchFamily="34" charset="0"/>
              </a:rPr>
              <a:t>297mm</a:t>
            </a:r>
            <a:endParaRPr lang="ja-JP" altLang="en-US" sz="1200">
              <a:latin typeface="Arial Black" pitchFamily="34" charset="0"/>
            </a:endParaRPr>
          </a:p>
        </p:txBody>
      </p:sp>
      <p:sp>
        <p:nvSpPr>
          <p:cNvPr id="58" name="Text Box 155"/>
          <p:cNvSpPr txBox="1">
            <a:spLocks noChangeArrowheads="1"/>
          </p:cNvSpPr>
          <p:nvPr userDrawn="1"/>
        </p:nvSpPr>
        <p:spPr bwMode="auto">
          <a:xfrm>
            <a:off x="1620094" y="17209839"/>
            <a:ext cx="4675187" cy="576262"/>
          </a:xfrm>
          <a:prstGeom prst="rect">
            <a:avLst/>
          </a:prstGeom>
          <a:solidFill>
            <a:srgbClr val="FFFFFF"/>
          </a:solidFill>
          <a:ln w="12700">
            <a:solidFill>
              <a:srgbClr val="C6D9F1"/>
            </a:solidFill>
            <a:miter lim="800000"/>
            <a:headEnd/>
            <a:tailEnd/>
          </a:ln>
          <a:effectLst/>
        </p:spPr>
        <p:txBody>
          <a:bodyPr vert="horz" wrap="square" lIns="72000" tIns="72000" rIns="72000" bIns="7200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just" defTabSz="1371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ja-JP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</a:t>
            </a:r>
            <a:r>
              <a:rPr kumimoji="1" lang="ja-JP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フチ無し印刷をご希望の場合は、外側の青い線まで色や写真を配置してください。</a:t>
            </a:r>
          </a:p>
          <a:p>
            <a:pPr marL="0" marR="0" lvl="0" indent="0" algn="just" defTabSz="1371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透過性や半透明、パターンなどは正常に</a:t>
            </a:r>
            <a:r>
              <a:rPr kumimoji="1" lang="ja-JP" altLang="en-US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変換</a:t>
            </a:r>
            <a:r>
              <a:rPr kumimoji="1" lang="ja-JP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出来ない場合があります。　</a:t>
            </a:r>
          </a:p>
          <a:p>
            <a:pPr marL="0" marR="0" lvl="0" indent="0" algn="just" defTabSz="1371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用紙サイズや余白、トンボなどは、変更・移動されないようお願いいたします。</a:t>
            </a:r>
            <a:endParaRPr kumimoji="1" lang="ja-JP" sz="27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21" name="Text Box 74"/>
          <p:cNvSpPr txBox="1">
            <a:spLocks noChangeArrowheads="1"/>
          </p:cNvSpPr>
          <p:nvPr userDrawn="1"/>
        </p:nvSpPr>
        <p:spPr bwMode="auto">
          <a:xfrm>
            <a:off x="283881" y="8903957"/>
            <a:ext cx="1079500" cy="144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164">
              <a:spcBef>
                <a:spcPct val="50000"/>
              </a:spcBef>
              <a:defRPr/>
            </a:pPr>
            <a:r>
              <a:rPr lang="ja-JP" altLang="en-US" sz="800" dirty="0">
                <a:latin typeface="Arial" charset="0"/>
              </a:rPr>
              <a:t>折り位置</a:t>
            </a:r>
          </a:p>
        </p:txBody>
      </p:sp>
      <p:sp>
        <p:nvSpPr>
          <p:cNvPr id="26" name="Text Box 74"/>
          <p:cNvSpPr txBox="1">
            <a:spLocks noChangeArrowheads="1"/>
          </p:cNvSpPr>
          <p:nvPr userDrawn="1"/>
        </p:nvSpPr>
        <p:spPr bwMode="auto">
          <a:xfrm>
            <a:off x="377453" y="3246260"/>
            <a:ext cx="1152525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164">
              <a:spcBef>
                <a:spcPct val="50000"/>
              </a:spcBef>
              <a:defRPr/>
            </a:pPr>
            <a:r>
              <a:rPr lang="en-US" altLang="ja-JP" sz="1200" dirty="0">
                <a:latin typeface="Arial Black" pitchFamily="34" charset="0"/>
              </a:rPr>
              <a:t>105mm</a:t>
            </a:r>
            <a:endParaRPr lang="ja-JP" altLang="en-US" sz="1200" dirty="0">
              <a:latin typeface="Arial Black" pitchFamily="34" charset="0"/>
            </a:endParaRPr>
          </a:p>
        </p:txBody>
      </p:sp>
      <p:sp>
        <p:nvSpPr>
          <p:cNvPr id="27" name="Text Box 74"/>
          <p:cNvSpPr txBox="1">
            <a:spLocks noChangeArrowheads="1"/>
          </p:cNvSpPr>
          <p:nvPr userDrawn="1"/>
        </p:nvSpPr>
        <p:spPr bwMode="auto">
          <a:xfrm>
            <a:off x="377453" y="6840885"/>
            <a:ext cx="1152525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164">
              <a:spcBef>
                <a:spcPct val="50000"/>
              </a:spcBef>
              <a:defRPr/>
            </a:pPr>
            <a:r>
              <a:rPr lang="en-US" altLang="ja-JP" sz="1200" dirty="0">
                <a:latin typeface="Arial Black" pitchFamily="34" charset="0"/>
              </a:rPr>
              <a:t>105mm</a:t>
            </a:r>
            <a:endParaRPr lang="ja-JP" altLang="en-US" sz="1200" dirty="0">
              <a:latin typeface="Arial Black" pitchFamily="34" charset="0"/>
            </a:endParaRPr>
          </a:p>
        </p:txBody>
      </p:sp>
      <p:sp>
        <p:nvSpPr>
          <p:cNvPr id="28" name="Text Box 104"/>
          <p:cNvSpPr txBox="1">
            <a:spLocks noChangeArrowheads="1"/>
          </p:cNvSpPr>
          <p:nvPr userDrawn="1"/>
        </p:nvSpPr>
        <p:spPr bwMode="auto">
          <a:xfrm>
            <a:off x="1457327" y="85726"/>
            <a:ext cx="2122268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1978" tIns="71978" rIns="71978" bIns="71978"/>
          <a:lstStyle/>
          <a:p>
            <a:pPr algn="just" defTabSz="934740">
              <a:defRPr/>
            </a:pPr>
            <a:r>
              <a:rPr lang="en-US" altLang="ja-JP" sz="1800" b="1" dirty="0">
                <a:latin typeface="+mn-ea"/>
                <a:ea typeface="+mn-ea"/>
              </a:rPr>
              <a:t>A3</a:t>
            </a:r>
            <a:r>
              <a:rPr lang="ja-JP" altLang="en-US" sz="1800" b="1" dirty="0">
                <a:latin typeface="+mn-ea"/>
                <a:ea typeface="+mn-ea"/>
              </a:rPr>
              <a:t>　</a:t>
            </a:r>
            <a:r>
              <a:rPr kumimoji="1" lang="ja-JP" altLang="en-US" sz="1800" b="1" kern="1200" dirty="0">
                <a:solidFill>
                  <a:schemeClr val="tx1"/>
                </a:solidFill>
                <a:effectLst/>
                <a:latin typeface="+mn-ea"/>
                <a:ea typeface="+mn-ea"/>
                <a:cs typeface="+mn-cs"/>
              </a:rPr>
              <a:t>巻</a:t>
            </a:r>
            <a:r>
              <a:rPr kumimoji="1" lang="ja-JP" altLang="ja-JP" sz="1800" b="1" kern="1200" dirty="0">
                <a:solidFill>
                  <a:schemeClr val="tx1"/>
                </a:solidFill>
                <a:effectLst/>
                <a:latin typeface="+mn-ea"/>
                <a:ea typeface="+mn-ea"/>
                <a:cs typeface="+mn-cs"/>
              </a:rPr>
              <a:t>四つ折</a:t>
            </a:r>
            <a:endParaRPr kumimoji="1" lang="en-US" altLang="ja-JP" sz="1800" b="1" kern="1200" dirty="0">
              <a:solidFill>
                <a:schemeClr val="tx1"/>
              </a:solidFill>
              <a:effectLst/>
              <a:latin typeface="+mn-ea"/>
              <a:ea typeface="+mn-ea"/>
              <a:cs typeface="+mn-cs"/>
            </a:endParaRPr>
          </a:p>
          <a:p>
            <a:pPr algn="just" defTabSz="934740">
              <a:defRPr/>
            </a:pPr>
            <a:r>
              <a:rPr lang="ja-JP" altLang="en-US" sz="800" dirty="0">
                <a:latin typeface="Arial" charset="0"/>
              </a:rPr>
              <a:t>●展開サイズ　</a:t>
            </a:r>
            <a:r>
              <a:rPr lang="en-US" altLang="ja-JP" sz="800" dirty="0">
                <a:latin typeface="Arial" charset="0"/>
              </a:rPr>
              <a:t>420×297mm</a:t>
            </a:r>
          </a:p>
          <a:p>
            <a:pPr algn="just" defTabSz="934740">
              <a:defRPr/>
            </a:pPr>
            <a:r>
              <a:rPr lang="ja-JP" altLang="en-US" sz="800" dirty="0">
                <a:latin typeface="Arial" charset="0"/>
              </a:rPr>
              <a:t>●仕上がりサイズ　</a:t>
            </a:r>
            <a:r>
              <a:rPr lang="en-US" altLang="ja-JP" sz="800" dirty="0">
                <a:latin typeface="Arial" charset="0"/>
              </a:rPr>
              <a:t>105×297mm</a:t>
            </a:r>
            <a:endParaRPr lang="ja-JP" altLang="en-US" sz="800" dirty="0">
              <a:latin typeface="Arial" charset="0"/>
            </a:endParaRPr>
          </a:p>
        </p:txBody>
      </p:sp>
      <p:sp>
        <p:nvSpPr>
          <p:cNvPr id="29" name="Text Box 2"/>
          <p:cNvSpPr txBox="1">
            <a:spLocks noChangeArrowheads="1"/>
          </p:cNvSpPr>
          <p:nvPr userDrawn="1"/>
        </p:nvSpPr>
        <p:spPr bwMode="auto">
          <a:xfrm>
            <a:off x="3386966" y="141245"/>
            <a:ext cx="1911350" cy="581025"/>
          </a:xfrm>
          <a:prstGeom prst="rect">
            <a:avLst/>
          </a:prstGeom>
          <a:noFill/>
          <a:ln w="9525">
            <a:solidFill>
              <a:srgbClr val="00B0F0"/>
            </a:solidFill>
            <a:miter lim="800000"/>
            <a:headEnd/>
            <a:tailEnd/>
          </a:ln>
        </p:spPr>
        <p:txBody>
          <a:bodyPr vert="horz" wrap="square" lIns="720000" tIns="72000" rIns="72000" bIns="7200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このレイアウトは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巻四つ折です。</a:t>
            </a:r>
            <a:endParaRPr kumimoji="1" lang="ja-JP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31" name="Line 204"/>
          <p:cNvSpPr>
            <a:spLocks noChangeShapeType="1"/>
          </p:cNvSpPr>
          <p:nvPr userDrawn="1"/>
        </p:nvSpPr>
        <p:spPr bwMode="auto">
          <a:xfrm>
            <a:off x="1332000" y="5220000"/>
            <a:ext cx="10908000" cy="0"/>
          </a:xfrm>
          <a:prstGeom prst="line">
            <a:avLst/>
          </a:prstGeom>
          <a:noFill/>
          <a:ln w="3175">
            <a:solidFill>
              <a:srgbClr val="00B0F0"/>
            </a:solidFill>
            <a:prstDash val="dash"/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5" name="Line 204"/>
          <p:cNvSpPr>
            <a:spLocks noChangeShapeType="1"/>
          </p:cNvSpPr>
          <p:nvPr userDrawn="1"/>
        </p:nvSpPr>
        <p:spPr bwMode="auto">
          <a:xfrm>
            <a:off x="1332000" y="12780000"/>
            <a:ext cx="10908000" cy="0"/>
          </a:xfrm>
          <a:prstGeom prst="line">
            <a:avLst/>
          </a:prstGeom>
          <a:noFill/>
          <a:ln w="3175">
            <a:solidFill>
              <a:srgbClr val="00B0F0"/>
            </a:solidFill>
            <a:prstDash val="dash"/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pic>
        <p:nvPicPr>
          <p:cNvPr id="48" name="図 47"/>
          <p:cNvPicPr/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0295" y="187698"/>
            <a:ext cx="1855470" cy="918845"/>
          </a:xfrm>
          <a:prstGeom prst="rect">
            <a:avLst/>
          </a:prstGeom>
        </p:spPr>
      </p:pic>
      <p:sp>
        <p:nvSpPr>
          <p:cNvPr id="49" name="Text Box 74"/>
          <p:cNvSpPr txBox="1">
            <a:spLocks noChangeArrowheads="1"/>
          </p:cNvSpPr>
          <p:nvPr userDrawn="1"/>
        </p:nvSpPr>
        <p:spPr bwMode="auto">
          <a:xfrm>
            <a:off x="377453" y="10873457"/>
            <a:ext cx="1152525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164">
              <a:spcBef>
                <a:spcPct val="50000"/>
              </a:spcBef>
              <a:defRPr/>
            </a:pPr>
            <a:r>
              <a:rPr lang="en-US" altLang="ja-JP" sz="1200" dirty="0">
                <a:latin typeface="Arial Black" pitchFamily="34" charset="0"/>
              </a:rPr>
              <a:t>105mm</a:t>
            </a:r>
            <a:endParaRPr lang="ja-JP" altLang="en-US" sz="1200" dirty="0">
              <a:latin typeface="Arial Black" pitchFamily="34" charset="0"/>
            </a:endParaRPr>
          </a:p>
        </p:txBody>
      </p:sp>
      <p:sp>
        <p:nvSpPr>
          <p:cNvPr id="54" name="Text Box 74"/>
          <p:cNvSpPr txBox="1">
            <a:spLocks noChangeArrowheads="1"/>
          </p:cNvSpPr>
          <p:nvPr userDrawn="1"/>
        </p:nvSpPr>
        <p:spPr bwMode="auto">
          <a:xfrm>
            <a:off x="377453" y="14625074"/>
            <a:ext cx="1152525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164">
              <a:spcBef>
                <a:spcPct val="50000"/>
              </a:spcBef>
              <a:defRPr/>
            </a:pPr>
            <a:r>
              <a:rPr lang="en-US" altLang="ja-JP" sz="1200" dirty="0">
                <a:latin typeface="Arial Black" pitchFamily="34" charset="0"/>
              </a:rPr>
              <a:t>105mm</a:t>
            </a:r>
            <a:endParaRPr lang="ja-JP" altLang="en-US" sz="1200" dirty="0">
              <a:latin typeface="Arial Black" pitchFamily="34" charset="0"/>
            </a:endParaRP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C3FA38DD-4523-4C9A-AC9C-8755E6F5337A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7596" y="152799"/>
            <a:ext cx="457700" cy="55577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368115" rtl="0" eaLnBrk="0" fontAlgn="base" hangingPunct="0">
        <a:spcBef>
          <a:spcPct val="0"/>
        </a:spcBef>
        <a:spcAft>
          <a:spcPct val="0"/>
        </a:spcAft>
        <a:defRPr kumimoji="1" sz="11400">
          <a:solidFill>
            <a:schemeClr val="tx2"/>
          </a:solidFill>
          <a:latin typeface="+mj-lt"/>
          <a:ea typeface="+mj-ea"/>
          <a:cs typeface="+mj-cs"/>
        </a:defRPr>
      </a:lvl1pPr>
      <a:lvl2pPr algn="ctr" defTabSz="2368115" rtl="0" eaLnBrk="0" fontAlgn="base" hangingPunct="0">
        <a:spcBef>
          <a:spcPct val="0"/>
        </a:spcBef>
        <a:spcAft>
          <a:spcPct val="0"/>
        </a:spcAft>
        <a:defRPr kumimoji="1" sz="11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defTabSz="2368115" rtl="0" eaLnBrk="0" fontAlgn="base" hangingPunct="0">
        <a:spcBef>
          <a:spcPct val="0"/>
        </a:spcBef>
        <a:spcAft>
          <a:spcPct val="0"/>
        </a:spcAft>
        <a:defRPr kumimoji="1" sz="11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defTabSz="2368115" rtl="0" eaLnBrk="0" fontAlgn="base" hangingPunct="0">
        <a:spcBef>
          <a:spcPct val="0"/>
        </a:spcBef>
        <a:spcAft>
          <a:spcPct val="0"/>
        </a:spcAft>
        <a:defRPr kumimoji="1" sz="11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defTabSz="2368115" rtl="0" eaLnBrk="0" fontAlgn="base" hangingPunct="0">
        <a:spcBef>
          <a:spcPct val="0"/>
        </a:spcBef>
        <a:spcAft>
          <a:spcPct val="0"/>
        </a:spcAft>
        <a:defRPr kumimoji="1" sz="11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790109" algn="ctr" defTabSz="2370329" rtl="0" fontAlgn="base">
        <a:spcBef>
          <a:spcPct val="0"/>
        </a:spcBef>
        <a:spcAft>
          <a:spcPct val="0"/>
        </a:spcAft>
        <a:defRPr kumimoji="1" sz="11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1580220" algn="ctr" defTabSz="2370329" rtl="0" fontAlgn="base">
        <a:spcBef>
          <a:spcPct val="0"/>
        </a:spcBef>
        <a:spcAft>
          <a:spcPct val="0"/>
        </a:spcAft>
        <a:defRPr kumimoji="1" sz="11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2370329" algn="ctr" defTabSz="2370329" rtl="0" fontAlgn="base">
        <a:spcBef>
          <a:spcPct val="0"/>
        </a:spcBef>
        <a:spcAft>
          <a:spcPct val="0"/>
        </a:spcAft>
        <a:defRPr kumimoji="1" sz="11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3160437" algn="ctr" defTabSz="2370329" rtl="0" fontAlgn="base">
        <a:spcBef>
          <a:spcPct val="0"/>
        </a:spcBef>
        <a:spcAft>
          <a:spcPct val="0"/>
        </a:spcAft>
        <a:defRPr kumimoji="1" sz="11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886330" indent="-886330" algn="l" defTabSz="2368115" rtl="0" eaLnBrk="0" fontAlgn="base" hangingPunct="0">
        <a:spcBef>
          <a:spcPct val="20000"/>
        </a:spcBef>
        <a:spcAft>
          <a:spcPct val="0"/>
        </a:spcAft>
        <a:buChar char="•"/>
        <a:defRPr kumimoji="1" sz="8300">
          <a:solidFill>
            <a:schemeClr val="tx1"/>
          </a:solidFill>
          <a:latin typeface="+mn-lt"/>
          <a:ea typeface="+mn-ea"/>
          <a:cs typeface="+mn-cs"/>
        </a:defRPr>
      </a:lvl1pPr>
      <a:lvl2pPr marL="1923579" indent="-738151" algn="l" defTabSz="2368115" rtl="0" eaLnBrk="0" fontAlgn="base" hangingPunct="0">
        <a:spcBef>
          <a:spcPct val="20000"/>
        </a:spcBef>
        <a:spcAft>
          <a:spcPct val="0"/>
        </a:spcAft>
        <a:buChar char="–"/>
        <a:defRPr kumimoji="1" sz="7200">
          <a:solidFill>
            <a:schemeClr val="tx1"/>
          </a:solidFill>
          <a:latin typeface="+mn-lt"/>
          <a:ea typeface="+mn-ea"/>
        </a:defRPr>
      </a:lvl2pPr>
      <a:lvl3pPr marL="2960831" indent="-589970" algn="l" defTabSz="2368115" rtl="0" eaLnBrk="0" fontAlgn="base" hangingPunct="0">
        <a:spcBef>
          <a:spcPct val="20000"/>
        </a:spcBef>
        <a:spcAft>
          <a:spcPct val="0"/>
        </a:spcAft>
        <a:buChar char="•"/>
        <a:defRPr kumimoji="1" sz="6400">
          <a:solidFill>
            <a:schemeClr val="tx1"/>
          </a:solidFill>
          <a:latin typeface="+mn-lt"/>
          <a:ea typeface="+mn-ea"/>
        </a:defRPr>
      </a:lvl3pPr>
      <a:lvl4pPr marL="4149004" indent="-589970" algn="l" defTabSz="2368115" rtl="0" eaLnBrk="0" fontAlgn="base" hangingPunct="0">
        <a:spcBef>
          <a:spcPct val="20000"/>
        </a:spcBef>
        <a:spcAft>
          <a:spcPct val="0"/>
        </a:spcAft>
        <a:buChar char="–"/>
        <a:defRPr kumimoji="1" sz="5100">
          <a:solidFill>
            <a:schemeClr val="tx1"/>
          </a:solidFill>
          <a:latin typeface="+mn-lt"/>
          <a:ea typeface="+mn-ea"/>
        </a:defRPr>
      </a:lvl4pPr>
      <a:lvl5pPr marL="5334433" indent="-589970" algn="l" defTabSz="2368115" rtl="0" eaLnBrk="0" fontAlgn="base" hangingPunct="0">
        <a:spcBef>
          <a:spcPct val="20000"/>
        </a:spcBef>
        <a:spcAft>
          <a:spcPct val="0"/>
        </a:spcAft>
        <a:buChar char="»"/>
        <a:defRPr kumimoji="1" sz="5100">
          <a:solidFill>
            <a:schemeClr val="tx1"/>
          </a:solidFill>
          <a:latin typeface="+mn-lt"/>
          <a:ea typeface="+mn-ea"/>
        </a:defRPr>
      </a:lvl5pPr>
      <a:lvl6pPr marL="6126095" indent="-592583" algn="l" defTabSz="2370329" rtl="0" fontAlgn="base">
        <a:spcBef>
          <a:spcPct val="20000"/>
        </a:spcBef>
        <a:spcAft>
          <a:spcPct val="0"/>
        </a:spcAft>
        <a:buChar char="»"/>
        <a:defRPr kumimoji="1" sz="5100">
          <a:solidFill>
            <a:schemeClr val="tx1"/>
          </a:solidFill>
          <a:latin typeface="+mn-lt"/>
          <a:ea typeface="+mn-ea"/>
        </a:defRPr>
      </a:lvl6pPr>
      <a:lvl7pPr marL="6916202" indent="-592583" algn="l" defTabSz="2370329" rtl="0" fontAlgn="base">
        <a:spcBef>
          <a:spcPct val="20000"/>
        </a:spcBef>
        <a:spcAft>
          <a:spcPct val="0"/>
        </a:spcAft>
        <a:buChar char="»"/>
        <a:defRPr kumimoji="1" sz="5100">
          <a:solidFill>
            <a:schemeClr val="tx1"/>
          </a:solidFill>
          <a:latin typeface="+mn-lt"/>
          <a:ea typeface="+mn-ea"/>
        </a:defRPr>
      </a:lvl7pPr>
      <a:lvl8pPr marL="7706312" indent="-592583" algn="l" defTabSz="2370329" rtl="0" fontAlgn="base">
        <a:spcBef>
          <a:spcPct val="20000"/>
        </a:spcBef>
        <a:spcAft>
          <a:spcPct val="0"/>
        </a:spcAft>
        <a:buChar char="»"/>
        <a:defRPr kumimoji="1" sz="5100">
          <a:solidFill>
            <a:schemeClr val="tx1"/>
          </a:solidFill>
          <a:latin typeface="+mn-lt"/>
          <a:ea typeface="+mn-ea"/>
        </a:defRPr>
      </a:lvl8pPr>
      <a:lvl9pPr marL="8496423" indent="-592583" algn="l" defTabSz="2370329" rtl="0" fontAlgn="base">
        <a:spcBef>
          <a:spcPct val="20000"/>
        </a:spcBef>
        <a:spcAft>
          <a:spcPct val="0"/>
        </a:spcAft>
        <a:buChar char="»"/>
        <a:defRPr kumimoji="1" sz="51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1580220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90109" algn="l" defTabSz="1580220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580220" algn="l" defTabSz="1580220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370329" algn="l" defTabSz="1580220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4pPr>
      <a:lvl5pPr marL="3160437" algn="l" defTabSz="1580220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5pPr>
      <a:lvl6pPr marL="3950548" algn="l" defTabSz="1580220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6pPr>
      <a:lvl7pPr marL="4740656" algn="l" defTabSz="1580220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7pPr>
      <a:lvl8pPr marL="5530765" algn="l" defTabSz="1580220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8pPr>
      <a:lvl9pPr marL="6320877" algn="l" defTabSz="1580220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405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ＭＳ ゴシック</vt:lpstr>
      <vt:lpstr>Arial</vt:lpstr>
      <vt:lpstr>Arial Black</vt:lpstr>
      <vt:lpstr>標準デザイン</vt:lpstr>
      <vt:lpstr>PowerPoint プレゼンテーション</vt:lpstr>
    </vt:vector>
  </TitlesOfParts>
  <Company>matsuo-print.com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Ex-Image-L</dc:creator>
  <cp:lastModifiedBy>松尾 亮</cp:lastModifiedBy>
  <cp:revision>27</cp:revision>
  <dcterms:created xsi:type="dcterms:W3CDTF">2010-06-02T01:56:44Z</dcterms:created>
  <dcterms:modified xsi:type="dcterms:W3CDTF">2020-06-03T06:10:57Z</dcterms:modified>
</cp:coreProperties>
</file>