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787400" indent="1588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576388" indent="1588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366963" indent="1588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3157538" indent="1588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4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howGuides="1">
      <p:cViewPr>
        <p:scale>
          <a:sx n="40" d="100"/>
          <a:sy n="40" d="100"/>
        </p:scale>
        <p:origin x="-2688" y="-168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840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183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345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7348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6517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589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479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22321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51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02054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1353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643" y="235539"/>
            <a:ext cx="1855470" cy="918845"/>
          </a:xfrm>
          <a:prstGeom prst="rect">
            <a:avLst/>
          </a:prstGeom>
        </p:spPr>
      </p:pic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11591925"/>
            <a:ext cx="114125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79500" y="6516688"/>
            <a:ext cx="114125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8999538"/>
            <a:ext cx="114125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563" y="1260475"/>
            <a:ext cx="0" cy="154797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59845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5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1675" y="1008063"/>
            <a:ext cx="0" cy="159845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39625" y="1008063"/>
            <a:ext cx="0" cy="159845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750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5921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7712" cy="1533525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0691812" cy="1511935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575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175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619250" y="360363"/>
            <a:ext cx="69675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>
              <a:defRPr/>
            </a:pPr>
            <a:r>
              <a:rPr lang="ja-JP" altLang="ja-JP" sz="1800" b="1">
                <a:latin typeface="ＭＳ ゴシック" pitchFamily="49" charset="-128"/>
                <a:ea typeface="ＭＳ ゴシック" pitchFamily="49" charset="-128"/>
              </a:rPr>
              <a:t>左図の</a:t>
            </a:r>
            <a:r>
              <a:rPr lang="ja-JP" altLang="ja-JP" sz="18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【</a:t>
            </a:r>
            <a:r>
              <a:rPr lang="ja-JP" altLang="en-US" sz="18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上</a:t>
            </a:r>
            <a:r>
              <a:rPr lang="ja-JP" altLang="ja-JP" sz="18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開き】</a:t>
            </a:r>
            <a:r>
              <a:rPr lang="ja-JP" altLang="ja-JP" sz="1800" b="1">
                <a:latin typeface="ＭＳ ゴシック" pitchFamily="49" charset="-128"/>
                <a:ea typeface="ＭＳ ゴシック" pitchFamily="49" charset="-128"/>
              </a:rPr>
              <a:t>巻三つ折り</a:t>
            </a:r>
            <a:r>
              <a:rPr lang="ja-JP" altLang="ja-JP" sz="18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【</a:t>
            </a:r>
            <a:r>
              <a:rPr lang="ja-JP" altLang="en-US" sz="18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裏</a:t>
            </a:r>
            <a:r>
              <a:rPr lang="ja-JP" altLang="ja-JP" sz="18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面専用】</a:t>
            </a:r>
            <a:r>
              <a:rPr lang="ja-JP" altLang="ja-JP" sz="1800" b="1">
                <a:latin typeface="ＭＳ ゴシック" pitchFamily="49" charset="-128"/>
                <a:ea typeface="ＭＳ ゴシック" pitchFamily="49" charset="-128"/>
              </a:rPr>
              <a:t>テンプレートです</a:t>
            </a:r>
            <a:endParaRPr lang="ja-JP" altLang="ja-JP" sz="1800"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1030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  <a:ea typeface="ＭＳ Ｐゴシック" pitchFamily="50" charset="-128"/>
              </a:rPr>
              <a:t>297mm</a:t>
            </a:r>
            <a:endParaRPr lang="ja-JP" altLang="en-US" sz="1200"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838" y="1721008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>
              <a:defRPr/>
            </a:pPr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lang="ja-JP" sz="2700"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1046" name="図 2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7799388"/>
            <a:ext cx="77152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Line 204"/>
          <p:cNvSpPr>
            <a:spLocks noChangeShapeType="1"/>
          </p:cNvSpPr>
          <p:nvPr userDrawn="1"/>
        </p:nvSpPr>
        <p:spPr bwMode="auto">
          <a:xfrm>
            <a:off x="1331913" y="6516688"/>
            <a:ext cx="10907712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8" name="Line 204"/>
          <p:cNvSpPr>
            <a:spLocks noChangeShapeType="1"/>
          </p:cNvSpPr>
          <p:nvPr userDrawn="1"/>
        </p:nvSpPr>
        <p:spPr bwMode="auto">
          <a:xfrm>
            <a:off x="1331913" y="11591925"/>
            <a:ext cx="10907712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222250" y="11477625"/>
            <a:ext cx="10779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ja-JP" sz="10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  <a:cs typeface="ＭＳ Ｐゴシック" charset="-128"/>
              </a:rPr>
              <a:t>折り位置</a:t>
            </a:r>
            <a:endParaRPr lang="ja-JP" altLang="ja-JP" sz="1800">
              <a:ea typeface="ＭＳ ゴシック" pitchFamily="49" charset="-128"/>
              <a:cs typeface="ＭＳ Ｐゴシック" charset="-128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 userDrawn="1"/>
        </p:nvSpPr>
        <p:spPr bwMode="auto">
          <a:xfrm>
            <a:off x="222250" y="6408738"/>
            <a:ext cx="10779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ja-JP" sz="10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  <a:cs typeface="ＭＳ Ｐゴシック" charset="-128"/>
              </a:rPr>
              <a:t>折り位置</a:t>
            </a:r>
            <a:endParaRPr lang="ja-JP" altLang="ja-JP" sz="1800">
              <a:ea typeface="ＭＳ ゴシック" pitchFamily="49" charset="-128"/>
              <a:cs typeface="ＭＳ Ｐゴシック" charset="-128"/>
            </a:endParaRPr>
          </a:p>
        </p:txBody>
      </p:sp>
      <p:sp>
        <p:nvSpPr>
          <p:cNvPr id="1027" name="Text Box 56"/>
          <p:cNvSpPr txBox="1">
            <a:spLocks noChangeArrowheads="1"/>
          </p:cNvSpPr>
          <p:nvPr userDrawn="1"/>
        </p:nvSpPr>
        <p:spPr bwMode="auto">
          <a:xfrm>
            <a:off x="-200025" y="13766800"/>
            <a:ext cx="187325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0" tIns="0" rIns="360000" bIns="0"/>
          <a:lstStyle/>
          <a:p>
            <a:pPr algn="ctr">
              <a:defRPr/>
            </a:pPr>
            <a:r>
              <a:rPr lang="en-US" altLang="ja-JP" sz="11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lang="ja-JP" altLang="ja-JP" sz="18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 userDrawn="1"/>
        </p:nvSpPr>
        <p:spPr bwMode="auto">
          <a:xfrm>
            <a:off x="619125" y="13960475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0">
                <a:latin typeface="Verdana" pitchFamily="34" charset="0"/>
                <a:ea typeface="小塚ゴシック Pro B" pitchFamily="34" charset="-128"/>
                <a:cs typeface="ＭＳ Ｐゴシック" charset="-128"/>
              </a:rPr>
              <a:t>138mm</a:t>
            </a:r>
            <a:endParaRPr lang="ja-JP" altLang="ja-JP" sz="1800">
              <a:ea typeface="小塚ゴシック Pro B" pitchFamily="34" charset="-128"/>
              <a:cs typeface="ＭＳ Ｐゴシック" charset="-128"/>
            </a:endParaRPr>
          </a:p>
        </p:txBody>
      </p:sp>
      <p:sp>
        <p:nvSpPr>
          <p:cNvPr id="35" name="Text Box 4"/>
          <p:cNvSpPr txBox="1">
            <a:spLocks noChangeArrowheads="1"/>
          </p:cNvSpPr>
          <p:nvPr userDrawn="1"/>
        </p:nvSpPr>
        <p:spPr bwMode="auto">
          <a:xfrm>
            <a:off x="619125" y="9031288"/>
            <a:ext cx="6318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0">
                <a:latin typeface="Verdana" pitchFamily="34" charset="0"/>
                <a:ea typeface="小塚ゴシック Pro B" pitchFamily="34" charset="-128"/>
                <a:cs typeface="ＭＳ Ｐゴシック" charset="-128"/>
              </a:rPr>
              <a:t>141mm</a:t>
            </a:r>
            <a:endParaRPr lang="ja-JP" altLang="ja-JP" sz="1800">
              <a:ea typeface="小塚ゴシック Pro B" pitchFamily="34" charset="-128"/>
              <a:cs typeface="ＭＳ Ｐゴシック" charset="-128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 userDrawn="1"/>
        </p:nvSpPr>
        <p:spPr bwMode="auto">
          <a:xfrm>
            <a:off x="161925" y="3816350"/>
            <a:ext cx="11525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100">
                <a:latin typeface="Verdana" pitchFamily="34" charset="0"/>
                <a:ea typeface="小塚ゴシック Pro B" pitchFamily="34" charset="-128"/>
                <a:cs typeface="ＭＳ Ｐゴシック" charset="-128"/>
              </a:rPr>
              <a:t>表紙裏　</a:t>
            </a:r>
            <a:r>
              <a:rPr lang="en-US" altLang="ja-JP" sz="1100">
                <a:latin typeface="Verdana" pitchFamily="34" charset="0"/>
                <a:ea typeface="小塚ゴシック Pro B" pitchFamily="34" charset="-128"/>
                <a:cs typeface="ＭＳ Ｐゴシック" charset="-128"/>
              </a:rPr>
              <a:t>141mm</a:t>
            </a:r>
            <a:endParaRPr lang="ja-JP" altLang="ja-JP" sz="1800">
              <a:ea typeface="小塚ゴシック Pro B" pitchFamily="34" charset="-128"/>
              <a:cs typeface="ＭＳ Ｐゴシック" charset="-128"/>
            </a:endParaRPr>
          </a:p>
        </p:txBody>
      </p:sp>
      <p:pic>
        <p:nvPicPr>
          <p:cNvPr id="1055" name="図 4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808288"/>
            <a:ext cx="77152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6" name="図 4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2817475"/>
            <a:ext cx="77152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7" name="図 46" descr="巻3上開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92113"/>
            <a:ext cx="104775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 Box 2"/>
          <p:cNvSpPr txBox="1">
            <a:spLocks noChangeArrowheads="1"/>
          </p:cNvSpPr>
          <p:nvPr userDrawn="1"/>
        </p:nvSpPr>
        <p:spPr bwMode="auto">
          <a:xfrm>
            <a:off x="12547600" y="6423025"/>
            <a:ext cx="5016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  <a:cs typeface="ＭＳ Ｐゴシック" charset="-128"/>
              </a:rPr>
              <a:t>谷</a:t>
            </a:r>
            <a:r>
              <a:rPr lang="ja-JP" altLang="ja-JP" sz="10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  <a:cs typeface="ＭＳ Ｐゴシック" charset="-128"/>
              </a:rPr>
              <a:t>折り</a:t>
            </a:r>
            <a:endParaRPr lang="ja-JP" altLang="ja-JP" sz="1800">
              <a:ea typeface="ＭＳ ゴシック" pitchFamily="49" charset="-128"/>
              <a:cs typeface="ＭＳ Ｐゴシック" charset="-128"/>
            </a:endParaRPr>
          </a:p>
        </p:txBody>
      </p:sp>
      <p:sp>
        <p:nvSpPr>
          <p:cNvPr id="56" name="Text Box 2"/>
          <p:cNvSpPr txBox="1">
            <a:spLocks noChangeArrowheads="1"/>
          </p:cNvSpPr>
          <p:nvPr userDrawn="1"/>
        </p:nvSpPr>
        <p:spPr bwMode="auto">
          <a:xfrm>
            <a:off x="12547600" y="11499850"/>
            <a:ext cx="5016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  <a:cs typeface="ＭＳ Ｐゴシック" charset="-128"/>
              </a:rPr>
              <a:t>谷</a:t>
            </a:r>
            <a:r>
              <a:rPr lang="ja-JP" altLang="ja-JP" sz="10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  <a:cs typeface="ＭＳ Ｐゴシック" charset="-128"/>
              </a:rPr>
              <a:t>折り</a:t>
            </a:r>
            <a:endParaRPr lang="ja-JP" altLang="ja-JP" sz="1800">
              <a:ea typeface="ＭＳ ゴシック" pitchFamily="49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6963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6963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6963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6963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6963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5825" indent="-885825" algn="l" defTabSz="2366963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2463" indent="-736600" algn="l" defTabSz="2366963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688" indent="-588963" algn="l" defTabSz="236696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8138" indent="-588963" algn="l" defTabSz="2366963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000" indent="-588963" algn="l" defTabSz="2366963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</vt:lpstr>
      <vt:lpstr>ＭＳ Ｐゴシック</vt:lpstr>
      <vt:lpstr>Calibri</vt:lpstr>
      <vt:lpstr>ＭＳ ゴシック</vt:lpstr>
      <vt:lpstr>Arial Black</vt:lpstr>
      <vt:lpstr>Verdana</vt:lpstr>
      <vt:lpstr>小塚ゴシック Pro B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26</cp:revision>
  <dcterms:created xsi:type="dcterms:W3CDTF">2010-06-02T01:56:44Z</dcterms:created>
  <dcterms:modified xsi:type="dcterms:W3CDTF">2018-03-14T00:58:18Z</dcterms:modified>
</cp:coreProperties>
</file>