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8002250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787543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577830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2368115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3158402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951433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4741718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5532005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6322292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>
      <p:cViewPr>
        <p:scale>
          <a:sx n="40" d="100"/>
          <a:sy n="40" d="100"/>
        </p:scale>
        <p:origin x="-2688" y="-168"/>
      </p:cViewPr>
      <p:guideLst>
        <p:guide orient="horz" pos="5671"/>
        <p:guide pos="42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9" y="5592011"/>
            <a:ext cx="11537950" cy="3859384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5" y="10201366"/>
            <a:ext cx="9501187" cy="4601154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 algn="ctr">
              <a:buNone/>
              <a:defRPr/>
            </a:lvl1pPr>
            <a:lvl2pPr marL="790109" indent="0" algn="ctr">
              <a:buNone/>
              <a:defRPr/>
            </a:lvl2pPr>
            <a:lvl3pPr marL="1580220" indent="0" algn="ctr">
              <a:buNone/>
              <a:defRPr/>
            </a:lvl3pPr>
            <a:lvl4pPr marL="2370329" indent="0" algn="ctr">
              <a:buNone/>
              <a:defRPr/>
            </a:lvl4pPr>
            <a:lvl5pPr marL="3160437" indent="0" algn="ctr">
              <a:buNone/>
              <a:defRPr/>
            </a:lvl5pPr>
            <a:lvl6pPr marL="3950548" indent="0" algn="ctr">
              <a:buNone/>
              <a:defRPr/>
            </a:lvl6pPr>
            <a:lvl7pPr marL="4740656" indent="0" algn="ctr">
              <a:buNone/>
              <a:defRPr/>
            </a:lvl7pPr>
            <a:lvl8pPr marL="5530765" indent="0" algn="ctr">
              <a:buNone/>
              <a:defRPr/>
            </a:lvl8pPr>
            <a:lvl9pPr marL="6320877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1" y="4201530"/>
            <a:ext cx="12215814" cy="11879240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2" y="719876"/>
            <a:ext cx="3052763" cy="15360897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3" y="719876"/>
            <a:ext cx="9010649" cy="15360897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79451" y="4201530"/>
            <a:ext cx="12215814" cy="11879240"/>
          </a:xfrm>
          <a:prstGeom prst="rect">
            <a:avLst/>
          </a:prstGeom>
        </p:spPr>
        <p:txBody>
          <a:bodyPr lIns="158022" tIns="79010" rIns="158022" bIns="79010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11567206"/>
            <a:ext cx="11537950" cy="3577461"/>
          </a:xfrm>
          <a:prstGeom prst="rect">
            <a:avLst/>
          </a:prstGeom>
        </p:spPr>
        <p:txBody>
          <a:bodyPr lIns="158022" tIns="79010" rIns="158022" bIns="79010" anchor="t"/>
          <a:lstStyle>
            <a:lvl1pPr algn="l">
              <a:defRPr sz="7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71563" y="7631186"/>
            <a:ext cx="11537950" cy="3936025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3400"/>
            </a:lvl1pPr>
            <a:lvl2pPr marL="790109" indent="0">
              <a:buNone/>
              <a:defRPr sz="3200"/>
            </a:lvl2pPr>
            <a:lvl3pPr marL="1580220" indent="0">
              <a:buNone/>
              <a:defRPr sz="2800"/>
            </a:lvl3pPr>
            <a:lvl4pPr marL="2370329" indent="0">
              <a:buNone/>
              <a:defRPr sz="2400"/>
            </a:lvl4pPr>
            <a:lvl5pPr marL="3160437" indent="0">
              <a:buNone/>
              <a:defRPr sz="2400"/>
            </a:lvl5pPr>
            <a:lvl6pPr marL="3950548" indent="0">
              <a:buNone/>
              <a:defRPr sz="2400"/>
            </a:lvl6pPr>
            <a:lvl7pPr marL="4740656" indent="0">
              <a:buNone/>
              <a:defRPr sz="2400"/>
            </a:lvl7pPr>
            <a:lvl8pPr marL="5530765" indent="0">
              <a:buNone/>
              <a:defRPr sz="2400"/>
            </a:lvl8pPr>
            <a:lvl9pPr marL="6320877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79455" y="4201530"/>
            <a:ext cx="6030913" cy="11879240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900"/>
            </a:lvl1pPr>
            <a:lvl2pPr>
              <a:defRPr sz="4200"/>
            </a:lvl2pPr>
            <a:lvl3pPr>
              <a:defRPr sz="34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862766" y="4201530"/>
            <a:ext cx="6032500" cy="11879240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900"/>
            </a:lvl1pPr>
            <a:lvl2pPr>
              <a:defRPr sz="4200"/>
            </a:lvl2pPr>
            <a:lvl3pPr>
              <a:defRPr sz="34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79451" y="4029091"/>
            <a:ext cx="5995988" cy="1680612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4200" b="1"/>
            </a:lvl1pPr>
            <a:lvl2pPr marL="790109" indent="0">
              <a:buNone/>
              <a:defRPr sz="3400" b="1"/>
            </a:lvl2pPr>
            <a:lvl3pPr marL="1580220" indent="0">
              <a:buNone/>
              <a:defRPr sz="3200" b="1"/>
            </a:lvl3pPr>
            <a:lvl4pPr marL="2370329" indent="0">
              <a:buNone/>
              <a:defRPr sz="2800" b="1"/>
            </a:lvl4pPr>
            <a:lvl5pPr marL="3160437" indent="0">
              <a:buNone/>
              <a:defRPr sz="2800" b="1"/>
            </a:lvl5pPr>
            <a:lvl6pPr marL="3950548" indent="0">
              <a:buNone/>
              <a:defRPr sz="2800" b="1"/>
            </a:lvl6pPr>
            <a:lvl7pPr marL="4740656" indent="0">
              <a:buNone/>
              <a:defRPr sz="2800" b="1"/>
            </a:lvl7pPr>
            <a:lvl8pPr marL="5530765" indent="0">
              <a:buNone/>
              <a:defRPr sz="2800" b="1"/>
            </a:lvl8pPr>
            <a:lvl9pPr marL="6320877" indent="0">
              <a:buNone/>
              <a:defRPr sz="28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9451" y="5709699"/>
            <a:ext cx="5995988" cy="10371071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200"/>
            </a:lvl1pPr>
            <a:lvl2pPr>
              <a:defRPr sz="34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94515" y="4029091"/>
            <a:ext cx="6000749" cy="1680612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4200" b="1"/>
            </a:lvl1pPr>
            <a:lvl2pPr marL="790109" indent="0">
              <a:buNone/>
              <a:defRPr sz="3400" b="1"/>
            </a:lvl2pPr>
            <a:lvl3pPr marL="1580220" indent="0">
              <a:buNone/>
              <a:defRPr sz="3200" b="1"/>
            </a:lvl3pPr>
            <a:lvl4pPr marL="2370329" indent="0">
              <a:buNone/>
              <a:defRPr sz="2800" b="1"/>
            </a:lvl4pPr>
            <a:lvl5pPr marL="3160437" indent="0">
              <a:buNone/>
              <a:defRPr sz="2800" b="1"/>
            </a:lvl5pPr>
            <a:lvl6pPr marL="3950548" indent="0">
              <a:buNone/>
              <a:defRPr sz="2800" b="1"/>
            </a:lvl6pPr>
            <a:lvl7pPr marL="4740656" indent="0">
              <a:buNone/>
              <a:defRPr sz="2800" b="1"/>
            </a:lvl7pPr>
            <a:lvl8pPr marL="5530765" indent="0">
              <a:buNone/>
              <a:defRPr sz="2800" b="1"/>
            </a:lvl8pPr>
            <a:lvl9pPr marL="6320877" indent="0">
              <a:buNone/>
              <a:defRPr sz="28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894515" y="5709699"/>
            <a:ext cx="6000749" cy="10371071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200"/>
            </a:lvl1pPr>
            <a:lvl2pPr>
              <a:defRPr sz="34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2" y="717141"/>
            <a:ext cx="4464050" cy="3049188"/>
          </a:xfrm>
          <a:prstGeom prst="rect">
            <a:avLst/>
          </a:prstGeom>
        </p:spPr>
        <p:txBody>
          <a:bodyPr lIns="158022" tIns="79010" rIns="158022" bIns="79010" anchor="b"/>
          <a:lstStyle>
            <a:lvl1pPr algn="l">
              <a:defRPr sz="34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307015" y="717136"/>
            <a:ext cx="7588250" cy="15363635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5500"/>
            </a:lvl1pPr>
            <a:lvl2pPr>
              <a:defRPr sz="4900"/>
            </a:lvl2pPr>
            <a:lvl3pPr>
              <a:defRPr sz="4200"/>
            </a:lvl3pPr>
            <a:lvl4pPr>
              <a:defRPr sz="3400"/>
            </a:lvl4pPr>
            <a:lvl5pPr>
              <a:defRPr sz="3400"/>
            </a:lvl5pPr>
            <a:lvl6pPr>
              <a:defRPr sz="3400"/>
            </a:lvl6pPr>
            <a:lvl7pPr>
              <a:defRPr sz="3400"/>
            </a:lvl7pPr>
            <a:lvl8pPr>
              <a:defRPr sz="3400"/>
            </a:lvl8pPr>
            <a:lvl9pPr>
              <a:defRPr sz="3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79452" y="3766329"/>
            <a:ext cx="4464050" cy="12314448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2400"/>
            </a:lvl1pPr>
            <a:lvl2pPr marL="790109" indent="0">
              <a:buNone/>
              <a:defRPr sz="2100"/>
            </a:lvl2pPr>
            <a:lvl3pPr marL="1580220" indent="0">
              <a:buNone/>
              <a:defRPr sz="1700"/>
            </a:lvl3pPr>
            <a:lvl4pPr marL="2370329" indent="0">
              <a:buNone/>
              <a:defRPr sz="1600"/>
            </a:lvl4pPr>
            <a:lvl5pPr marL="3160437" indent="0">
              <a:buNone/>
              <a:defRPr sz="1600"/>
            </a:lvl5pPr>
            <a:lvl6pPr marL="3950548" indent="0">
              <a:buNone/>
              <a:defRPr sz="1600"/>
            </a:lvl6pPr>
            <a:lvl7pPr marL="4740656" indent="0">
              <a:buNone/>
              <a:defRPr sz="1600"/>
            </a:lvl7pPr>
            <a:lvl8pPr marL="5530765" indent="0">
              <a:buNone/>
              <a:defRPr sz="1600"/>
            </a:lvl8pPr>
            <a:lvl9pPr marL="6320877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2" y="12601850"/>
            <a:ext cx="8143875" cy="1486276"/>
          </a:xfrm>
          <a:prstGeom prst="rect">
            <a:avLst/>
          </a:prstGeom>
        </p:spPr>
        <p:txBody>
          <a:bodyPr lIns="158022" tIns="79010" rIns="158022" bIns="79010" anchor="b"/>
          <a:lstStyle>
            <a:lvl1pPr algn="l">
              <a:defRPr sz="34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660652" y="1609451"/>
            <a:ext cx="8143875" cy="10800802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5500"/>
            </a:lvl1pPr>
            <a:lvl2pPr marL="790109" indent="0">
              <a:buNone/>
              <a:defRPr sz="4900"/>
            </a:lvl2pPr>
            <a:lvl3pPr marL="1580220" indent="0">
              <a:buNone/>
              <a:defRPr sz="4200"/>
            </a:lvl3pPr>
            <a:lvl4pPr marL="2370329" indent="0">
              <a:buNone/>
              <a:defRPr sz="3400"/>
            </a:lvl4pPr>
            <a:lvl5pPr marL="3160437" indent="0">
              <a:buNone/>
              <a:defRPr sz="3400"/>
            </a:lvl5pPr>
            <a:lvl6pPr marL="3950548" indent="0">
              <a:buNone/>
              <a:defRPr sz="3400"/>
            </a:lvl6pPr>
            <a:lvl7pPr marL="4740656" indent="0">
              <a:buNone/>
              <a:defRPr sz="3400"/>
            </a:lvl7pPr>
            <a:lvl8pPr marL="5530765" indent="0">
              <a:buNone/>
              <a:defRPr sz="3400"/>
            </a:lvl8pPr>
            <a:lvl9pPr marL="6320877" indent="0">
              <a:buNone/>
              <a:defRPr sz="34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60652" y="14088122"/>
            <a:ext cx="8143875" cy="2113081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2400"/>
            </a:lvl1pPr>
            <a:lvl2pPr marL="790109" indent="0">
              <a:buNone/>
              <a:defRPr sz="2100"/>
            </a:lvl2pPr>
            <a:lvl3pPr marL="1580220" indent="0">
              <a:buNone/>
              <a:defRPr sz="1700"/>
            </a:lvl3pPr>
            <a:lvl4pPr marL="2370329" indent="0">
              <a:buNone/>
              <a:defRPr sz="1600"/>
            </a:lvl4pPr>
            <a:lvl5pPr marL="3160437" indent="0">
              <a:buNone/>
              <a:defRPr sz="1600"/>
            </a:lvl5pPr>
            <a:lvl6pPr marL="3950548" indent="0">
              <a:buNone/>
              <a:defRPr sz="1600"/>
            </a:lvl6pPr>
            <a:lvl7pPr marL="4740656" indent="0">
              <a:buNone/>
              <a:defRPr sz="1600"/>
            </a:lvl7pPr>
            <a:lvl8pPr marL="5530765" indent="0">
              <a:buNone/>
              <a:defRPr sz="1600"/>
            </a:lvl8pPr>
            <a:lvl9pPr marL="6320877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tif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図 53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2643" y="235539"/>
            <a:ext cx="1855470" cy="918845"/>
          </a:xfrm>
          <a:prstGeom prst="rect">
            <a:avLst/>
          </a:prstGeom>
        </p:spPr>
      </p:pic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79498" y="11592000"/>
            <a:ext cx="1141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9" name="Line 1"/>
          <p:cNvSpPr>
            <a:spLocks noChangeShapeType="1"/>
          </p:cNvSpPr>
          <p:nvPr userDrawn="1"/>
        </p:nvSpPr>
        <p:spPr bwMode="auto">
          <a:xfrm>
            <a:off x="1079498" y="6516000"/>
            <a:ext cx="1141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498" y="9000000"/>
            <a:ext cx="1141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6786000" y="1260001"/>
            <a:ext cx="0" cy="1548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2132000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2240000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6668000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6560000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0908000" cy="15336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10692000" cy="15120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2474673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2449274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620000" y="360000"/>
            <a:ext cx="739881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左図の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開き】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巻三つ折り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【表面専用】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6210101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297mm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155"/>
          <p:cNvSpPr txBox="1">
            <a:spLocks noChangeArrowheads="1"/>
          </p:cNvSpPr>
          <p:nvPr userDrawn="1"/>
        </p:nvSpPr>
        <p:spPr bwMode="auto">
          <a:xfrm>
            <a:off x="1620094" y="17209839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24" name="図 23"/>
          <p:cNvPicPr/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404201" y="2304381"/>
            <a:ext cx="764722" cy="2416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図 24"/>
          <p:cNvPicPr/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400845" y="7799342"/>
            <a:ext cx="771435" cy="2403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図 25"/>
          <p:cNvPicPr/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404201" y="12889557"/>
            <a:ext cx="764722" cy="2416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Line 204"/>
          <p:cNvSpPr>
            <a:spLocks noChangeShapeType="1"/>
          </p:cNvSpPr>
          <p:nvPr userDrawn="1"/>
        </p:nvSpPr>
        <p:spPr bwMode="auto">
          <a:xfrm>
            <a:off x="1332000" y="6516000"/>
            <a:ext cx="1090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8" name="Line 204"/>
          <p:cNvSpPr>
            <a:spLocks noChangeShapeType="1"/>
          </p:cNvSpPr>
          <p:nvPr userDrawn="1"/>
        </p:nvSpPr>
        <p:spPr bwMode="auto">
          <a:xfrm>
            <a:off x="1332000" y="11592000"/>
            <a:ext cx="1090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 userDrawn="1"/>
        </p:nvSpPr>
        <p:spPr bwMode="auto">
          <a:xfrm>
            <a:off x="222250" y="11477625"/>
            <a:ext cx="1077913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4" name="Text Box 2"/>
          <p:cNvSpPr txBox="1">
            <a:spLocks noChangeArrowheads="1"/>
          </p:cNvSpPr>
          <p:nvPr userDrawn="1"/>
        </p:nvSpPr>
        <p:spPr bwMode="auto">
          <a:xfrm>
            <a:off x="222250" y="6408837"/>
            <a:ext cx="1077913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27" name="Text Box 56"/>
          <p:cNvSpPr txBox="1">
            <a:spLocks noChangeArrowheads="1"/>
          </p:cNvSpPr>
          <p:nvPr userDrawn="1"/>
        </p:nvSpPr>
        <p:spPr bwMode="auto">
          <a:xfrm>
            <a:off x="-199256" y="13766800"/>
            <a:ext cx="1873250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0" tIns="0" rIns="36000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〈</a:t>
            </a:r>
            <a:r>
              <a:rPr kumimoji="1" lang="ja-JP" altLang="en-US" sz="11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中に折り込む面</a:t>
            </a:r>
            <a:r>
              <a:rPr kumimoji="1" lang="en-US" altLang="ja-JP" sz="11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〉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 userDrawn="1"/>
        </p:nvSpPr>
        <p:spPr bwMode="auto">
          <a:xfrm>
            <a:off x="619125" y="13960475"/>
            <a:ext cx="631825" cy="1857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138mm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5" name="Text Box 4"/>
          <p:cNvSpPr txBox="1">
            <a:spLocks noChangeArrowheads="1"/>
          </p:cNvSpPr>
          <p:nvPr userDrawn="1"/>
        </p:nvSpPr>
        <p:spPr bwMode="auto">
          <a:xfrm>
            <a:off x="619125" y="9031411"/>
            <a:ext cx="631825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141mm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6" name="Text Box 4"/>
          <p:cNvSpPr txBox="1">
            <a:spLocks noChangeArrowheads="1"/>
          </p:cNvSpPr>
          <p:nvPr userDrawn="1"/>
        </p:nvSpPr>
        <p:spPr bwMode="auto">
          <a:xfrm>
            <a:off x="224830" y="3816549"/>
            <a:ext cx="1089124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表紙　</a:t>
            </a: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141mm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47" name="図 46" descr="巻3上開.tif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467966" y="377850"/>
            <a:ext cx="1046988" cy="489204"/>
          </a:xfrm>
          <a:prstGeom prst="rect">
            <a:avLst/>
          </a:prstGeom>
        </p:spPr>
      </p:pic>
      <p:sp>
        <p:nvSpPr>
          <p:cNvPr id="48" name="Text Box 2"/>
          <p:cNvSpPr txBox="1">
            <a:spLocks noChangeArrowheads="1"/>
          </p:cNvSpPr>
          <p:nvPr userDrawn="1"/>
        </p:nvSpPr>
        <p:spPr bwMode="auto">
          <a:xfrm>
            <a:off x="12530271" y="6434919"/>
            <a:ext cx="504056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山</a:t>
            </a:r>
            <a:r>
              <a:rPr kumimoji="1" lang="ja-JP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9" name="Text Box 2"/>
          <p:cNvSpPr txBox="1">
            <a:spLocks noChangeArrowheads="1"/>
          </p:cNvSpPr>
          <p:nvPr userDrawn="1"/>
        </p:nvSpPr>
        <p:spPr bwMode="auto">
          <a:xfrm>
            <a:off x="12530271" y="11498239"/>
            <a:ext cx="504056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山</a:t>
            </a:r>
            <a:r>
              <a:rPr kumimoji="1" lang="ja-JP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790109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580220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2370329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3160437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886330" indent="-886330" algn="l" defTabSz="2368115" rtl="0" eaLnBrk="0" fontAlgn="base" hangingPunct="0">
        <a:spcBef>
          <a:spcPct val="20000"/>
        </a:spcBef>
        <a:spcAft>
          <a:spcPct val="0"/>
        </a:spcAft>
        <a:buChar char="•"/>
        <a:defRPr kumimoji="1" sz="8300">
          <a:solidFill>
            <a:schemeClr val="tx1"/>
          </a:solidFill>
          <a:latin typeface="+mn-lt"/>
          <a:ea typeface="+mn-ea"/>
          <a:cs typeface="+mn-cs"/>
        </a:defRPr>
      </a:lvl1pPr>
      <a:lvl2pPr marL="1923579" indent="-738151" algn="l" defTabSz="2368115" rtl="0" eaLnBrk="0" fontAlgn="base" hangingPunct="0">
        <a:spcBef>
          <a:spcPct val="20000"/>
        </a:spcBef>
        <a:spcAft>
          <a:spcPct val="0"/>
        </a:spcAft>
        <a:buChar char="–"/>
        <a:defRPr kumimoji="1" sz="7200">
          <a:solidFill>
            <a:schemeClr val="tx1"/>
          </a:solidFill>
          <a:latin typeface="+mn-lt"/>
          <a:ea typeface="+mn-ea"/>
        </a:defRPr>
      </a:lvl2pPr>
      <a:lvl3pPr marL="2960831" indent="-589970" algn="l" defTabSz="2368115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</a:defRPr>
      </a:lvl3pPr>
      <a:lvl4pPr marL="4149004" indent="-589970" algn="l" defTabSz="2368115" rtl="0" eaLnBrk="0" fontAlgn="base" hangingPunct="0">
        <a:spcBef>
          <a:spcPct val="20000"/>
        </a:spcBef>
        <a:spcAft>
          <a:spcPct val="0"/>
        </a:spcAft>
        <a:buChar char="–"/>
        <a:defRPr kumimoji="1" sz="5100">
          <a:solidFill>
            <a:schemeClr val="tx1"/>
          </a:solidFill>
          <a:latin typeface="+mn-lt"/>
          <a:ea typeface="+mn-ea"/>
        </a:defRPr>
      </a:lvl4pPr>
      <a:lvl5pPr marL="5334433" indent="-589970" algn="l" defTabSz="2368115" rtl="0" eaLnBrk="0" fontAlgn="base" hangingPunct="0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5pPr>
      <a:lvl6pPr marL="6126095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6pPr>
      <a:lvl7pPr marL="6916202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7pPr>
      <a:lvl8pPr marL="7706312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8pPr>
      <a:lvl9pPr marL="8496423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90109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80220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370329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160437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3950548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40656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0765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320877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25</cp:revision>
  <dcterms:created xsi:type="dcterms:W3CDTF">2010-06-02T01:56:44Z</dcterms:created>
  <dcterms:modified xsi:type="dcterms:W3CDTF">2018-03-14T00:57:09Z</dcterms:modified>
</cp:coreProperties>
</file>