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1548" y="-276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6408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11484000" y="10795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11484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408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90478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1094596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871333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420×297mm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141×297mm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3135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138mm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84966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3249597" y="1044575"/>
            <a:ext cx="1728589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141mm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3240485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1" name="図 30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sp>
        <p:nvSpPr>
          <p:cNvPr id="30" name="Text Box 75"/>
          <p:cNvSpPr txBox="1">
            <a:spLocks noChangeArrowheads="1"/>
          </p:cNvSpPr>
          <p:nvPr userDrawn="1"/>
        </p:nvSpPr>
        <p:spPr bwMode="auto">
          <a:xfrm>
            <a:off x="11499447" y="12297331"/>
            <a:ext cx="41956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4" name="Text Box 75"/>
          <p:cNvSpPr txBox="1">
            <a:spLocks noChangeArrowheads="1"/>
          </p:cNvSpPr>
          <p:nvPr userDrawn="1"/>
        </p:nvSpPr>
        <p:spPr bwMode="auto">
          <a:xfrm>
            <a:off x="6407525" y="12297331"/>
            <a:ext cx="41956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2018-03-14T06:28:42Z</dcterms:modified>
</cp:coreProperties>
</file>