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002250" cy="13573125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9898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20005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80112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40219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005349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60641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420748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80855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>
      <p:cViewPr>
        <p:scale>
          <a:sx n="50" d="100"/>
          <a:sy n="50" d="100"/>
        </p:scale>
        <p:origin x="-1548" y="-276"/>
      </p:cViewPr>
      <p:guideLst>
        <p:guide orient="horz" pos="4276"/>
        <p:guide pos="56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49644" y="4216197"/>
            <a:ext cx="15302965" cy="2909853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01393" y="7691506"/>
            <a:ext cx="12601574" cy="3469124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 algn="ctr">
              <a:buNone/>
              <a:defRPr/>
            </a:lvl1pPr>
            <a:lvl2pPr marL="600935" indent="0" algn="ctr">
              <a:buNone/>
              <a:defRPr/>
            </a:lvl2pPr>
            <a:lvl3pPr marL="1201871" indent="0" algn="ctr">
              <a:buNone/>
              <a:defRPr/>
            </a:lvl3pPr>
            <a:lvl4pPr marL="1802806" indent="0" algn="ctr">
              <a:buNone/>
              <a:defRPr/>
            </a:lvl4pPr>
            <a:lvl5pPr marL="2403740" indent="0" algn="ctr">
              <a:buNone/>
              <a:defRPr/>
            </a:lvl5pPr>
            <a:lvl6pPr marL="3004676" indent="0" algn="ctr">
              <a:buNone/>
              <a:defRPr/>
            </a:lvl6pPr>
            <a:lvl7pPr marL="3605610" indent="0" algn="ctr">
              <a:buNone/>
              <a:defRPr/>
            </a:lvl7pPr>
            <a:lvl8pPr marL="4206545" indent="0" algn="ctr">
              <a:buNone/>
              <a:defRPr/>
            </a:lvl8pPr>
            <a:lvl9pPr marL="4807482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167" y="3167820"/>
            <a:ext cx="16202026" cy="8956570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3054265" y="542762"/>
            <a:ext cx="4048928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168" y="542762"/>
            <a:ext cx="11950967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01167" y="3167820"/>
            <a:ext cx="16202026" cy="8956570"/>
          </a:xfrm>
          <a:prstGeom prst="rect">
            <a:avLst/>
          </a:prstGeom>
        </p:spPr>
        <p:txBody>
          <a:bodyPr lIns="120187" tIns="60093" rIns="120187" bIns="6009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1231" y="8721306"/>
            <a:ext cx="15302965" cy="2697292"/>
          </a:xfrm>
          <a:prstGeom prst="rect">
            <a:avLst/>
          </a:prstGeom>
        </p:spPr>
        <p:txBody>
          <a:bodyPr lIns="120187" tIns="60093" rIns="120187" bIns="60093"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421231" y="5753672"/>
            <a:ext cx="15302965" cy="296763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2600"/>
            </a:lvl1pPr>
            <a:lvl2pPr marL="600935" indent="0">
              <a:buNone/>
              <a:defRPr sz="2400"/>
            </a:lvl2pPr>
            <a:lvl3pPr marL="1201871" indent="0">
              <a:buNone/>
              <a:defRPr sz="2100"/>
            </a:lvl3pPr>
            <a:lvl4pPr marL="1802806" indent="0">
              <a:buNone/>
              <a:defRPr sz="1800"/>
            </a:lvl4pPr>
            <a:lvl5pPr marL="2403740" indent="0">
              <a:buNone/>
              <a:defRPr sz="1800"/>
            </a:lvl5pPr>
            <a:lvl6pPr marL="3004676" indent="0">
              <a:buNone/>
              <a:defRPr sz="1800"/>
            </a:lvl6pPr>
            <a:lvl7pPr marL="3605610" indent="0">
              <a:buNone/>
              <a:defRPr sz="1800"/>
            </a:lvl7pPr>
            <a:lvl8pPr marL="4206545" indent="0">
              <a:buNone/>
              <a:defRPr sz="1800"/>
            </a:lvl8pPr>
            <a:lvl9pPr marL="4807482" indent="0">
              <a:buNone/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01171" y="3167820"/>
            <a:ext cx="7998895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102194" y="3167820"/>
            <a:ext cx="8001000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01166" y="3037807"/>
            <a:ext cx="7952574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01166" y="4304932"/>
            <a:ext cx="7952574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144303" y="3037807"/>
            <a:ext cx="7958889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9144303" y="4304932"/>
            <a:ext cx="7958889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0700"/>
            <a:ext cx="5920740" cy="2298991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038778" y="540696"/>
            <a:ext cx="10064416" cy="11583693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4200"/>
            </a:lvl1pPr>
            <a:lvl2pPr>
              <a:defRPr sz="3700"/>
            </a:lvl2pPr>
            <a:lvl3pPr>
              <a:defRPr sz="32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01167" y="2839691"/>
            <a:ext cx="5920740" cy="9284703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28864" y="9501393"/>
            <a:ext cx="10801350" cy="1120605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528864" y="1213475"/>
            <a:ext cx="10801350" cy="8143462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4200"/>
            </a:lvl1pPr>
            <a:lvl2pPr marL="600935" indent="0">
              <a:buNone/>
              <a:defRPr sz="3700"/>
            </a:lvl2pPr>
            <a:lvl3pPr marL="1201871" indent="0">
              <a:buNone/>
              <a:defRPr sz="3200"/>
            </a:lvl3pPr>
            <a:lvl4pPr marL="1802806" indent="0">
              <a:buNone/>
              <a:defRPr sz="2600"/>
            </a:lvl4pPr>
            <a:lvl5pPr marL="2403740" indent="0">
              <a:buNone/>
              <a:defRPr sz="2600"/>
            </a:lvl5pPr>
            <a:lvl6pPr marL="3004676" indent="0">
              <a:buNone/>
              <a:defRPr sz="2600"/>
            </a:lvl6pPr>
            <a:lvl7pPr marL="3605610" indent="0">
              <a:buNone/>
              <a:defRPr sz="2600"/>
            </a:lvl7pPr>
            <a:lvl8pPr marL="4206545" indent="0">
              <a:buNone/>
              <a:defRPr sz="2600"/>
            </a:lvl8pPr>
            <a:lvl9pPr marL="4807482" indent="0">
              <a:buNone/>
              <a:defRPr sz="26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528864" y="10621997"/>
            <a:ext cx="10801350" cy="1593196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図 60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4045" y="141607"/>
            <a:ext cx="1855470" cy="918845"/>
          </a:xfrm>
          <a:prstGeom prst="rect">
            <a:avLst/>
          </a:prstGeom>
        </p:spPr>
      </p:pic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6786000"/>
            <a:ext cx="158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9000000" y="1260000"/>
            <a:ext cx="0" cy="1105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Line 44"/>
          <p:cNvSpPr>
            <a:spLocks noChangeShapeType="1"/>
          </p:cNvSpPr>
          <p:nvPr userDrawn="1"/>
        </p:nvSpPr>
        <p:spPr bwMode="auto">
          <a:xfrm>
            <a:off x="6408000" y="1079500"/>
            <a:ext cx="0" cy="114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44"/>
          <p:cNvSpPr>
            <a:spLocks noChangeShapeType="1"/>
          </p:cNvSpPr>
          <p:nvPr userDrawn="1"/>
        </p:nvSpPr>
        <p:spPr bwMode="auto">
          <a:xfrm>
            <a:off x="11484000" y="1079500"/>
            <a:ext cx="0" cy="114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6560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6668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2240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2132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5336000" cy="1090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15120000" cy="1069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Line 203"/>
          <p:cNvSpPr>
            <a:spLocks noChangeShapeType="1"/>
          </p:cNvSpPr>
          <p:nvPr userDrawn="1"/>
        </p:nvSpPr>
        <p:spPr bwMode="auto">
          <a:xfrm>
            <a:off x="11484000" y="1331913"/>
            <a:ext cx="0" cy="1090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6408000" y="1331913"/>
            <a:ext cx="0" cy="1090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8" name="Text Box 74"/>
          <p:cNvSpPr txBox="1">
            <a:spLocks noChangeArrowheads="1"/>
          </p:cNvSpPr>
          <p:nvPr userDrawn="1"/>
        </p:nvSpPr>
        <p:spPr bwMode="auto">
          <a:xfrm>
            <a:off x="5904781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49" name="Text Box 75"/>
          <p:cNvSpPr txBox="1">
            <a:spLocks noChangeArrowheads="1"/>
          </p:cNvSpPr>
          <p:nvPr userDrawn="1"/>
        </p:nvSpPr>
        <p:spPr bwMode="auto">
          <a:xfrm>
            <a:off x="10945961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6921484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6849997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2160000" y="85726"/>
            <a:ext cx="8713333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左図の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右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開き】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巻三つ折り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裏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面専用】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ja-JP" sz="1800" kern="1200" smtClean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  <a:p>
            <a:pPr algn="just" defTabSz="934740">
              <a:defRPr/>
            </a:pPr>
            <a:r>
              <a:rPr lang="ja-JP" altLang="en-US" sz="800" smtClean="0">
                <a:latin typeface="Arial" charset="0"/>
              </a:rPr>
              <a:t>●</a:t>
            </a:r>
            <a:r>
              <a:rPr lang="ja-JP" altLang="en-US" sz="800">
                <a:latin typeface="Arial" charset="0"/>
              </a:rPr>
              <a:t>展開サイズ　</a:t>
            </a:r>
            <a:r>
              <a:rPr lang="en-US" altLang="ja-JP" sz="800" smtClean="0">
                <a:latin typeface="Arial" charset="0"/>
              </a:rPr>
              <a:t>420×297mm</a:t>
            </a:r>
            <a:endParaRPr lang="en-US" altLang="ja-JP" sz="800">
              <a:latin typeface="Arial" charset="0"/>
            </a:endParaRPr>
          </a:p>
          <a:p>
            <a:pPr algn="just" defTabSz="934740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 smtClean="0">
                <a:latin typeface="Arial" charset="0"/>
              </a:rPr>
              <a:t>141×297mm</a:t>
            </a:r>
            <a:endParaRPr lang="ja-JP" altLang="en-US" sz="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3313510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138mm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8496672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141mm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74"/>
          <p:cNvSpPr txBox="1">
            <a:spLocks noChangeArrowheads="1"/>
          </p:cNvSpPr>
          <p:nvPr userDrawn="1"/>
        </p:nvSpPr>
        <p:spPr bwMode="auto">
          <a:xfrm>
            <a:off x="13249597" y="1044575"/>
            <a:ext cx="1728589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1200" smtClean="0">
                <a:latin typeface="Arial Black" pitchFamily="34" charset="0"/>
              </a:rPr>
              <a:t>表紙裏　</a:t>
            </a:r>
            <a:r>
              <a:rPr lang="en-US" altLang="ja-JP" sz="1200" smtClean="0">
                <a:latin typeface="Arial Black" pitchFamily="34" charset="0"/>
              </a:rPr>
              <a:t>141mm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74"/>
          <p:cNvSpPr txBox="1">
            <a:spLocks noChangeArrowheads="1"/>
          </p:cNvSpPr>
          <p:nvPr userDrawn="1"/>
        </p:nvSpPr>
        <p:spPr bwMode="auto">
          <a:xfrm>
            <a:off x="3240485" y="863601"/>
            <a:ext cx="13684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〈</a:t>
            </a:r>
            <a:r>
              <a:rPr lang="ja-JP" altLang="en-US" sz="1100" b="1">
                <a:solidFill>
                  <a:srgbClr val="FF0000"/>
                </a:solidFill>
                <a:latin typeface="+mn-lt"/>
              </a:rPr>
              <a:t>中に折り込む面</a:t>
            </a: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〉</a:t>
            </a:r>
            <a:endParaRPr lang="ja-JP" altLang="en-US" sz="11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4" y="12619210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1993" tIns="71993" rIns="71993" bIns="719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0" name="Text Box 75"/>
          <p:cNvSpPr txBox="1">
            <a:spLocks noChangeArrowheads="1"/>
          </p:cNvSpPr>
          <p:nvPr userDrawn="1"/>
        </p:nvSpPr>
        <p:spPr bwMode="auto">
          <a:xfrm>
            <a:off x="11499447" y="12297331"/>
            <a:ext cx="419568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smtClean="0">
                <a:latin typeface="Arial" charset="0"/>
              </a:rPr>
              <a:t>谷折り</a:t>
            </a:r>
            <a:endParaRPr lang="ja-JP" altLang="en-US" sz="800">
              <a:latin typeface="Arial" charset="0"/>
            </a:endParaRPr>
          </a:p>
        </p:txBody>
      </p:sp>
      <p:sp>
        <p:nvSpPr>
          <p:cNvPr id="54" name="Text Box 75"/>
          <p:cNvSpPr txBox="1">
            <a:spLocks noChangeArrowheads="1"/>
          </p:cNvSpPr>
          <p:nvPr userDrawn="1"/>
        </p:nvSpPr>
        <p:spPr bwMode="auto">
          <a:xfrm>
            <a:off x="6407525" y="12297331"/>
            <a:ext cx="419568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smtClean="0">
                <a:latin typeface="Arial" charset="0"/>
              </a:rPr>
              <a:t>谷折り</a:t>
            </a:r>
            <a:endParaRPr lang="ja-JP" altLang="en-US" sz="800">
              <a:latin typeface="Arial" charset="0"/>
            </a:endParaRPr>
          </a:p>
        </p:txBody>
      </p:sp>
      <p:pic>
        <p:nvPicPr>
          <p:cNvPr id="60" name="図 59" descr="巻3右開.ti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673994" y="35918"/>
            <a:ext cx="457200" cy="9921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600935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201871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802806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403740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74118" indent="-674118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6300">
          <a:solidFill>
            <a:schemeClr val="tx1"/>
          </a:solidFill>
          <a:latin typeface="+mn-lt"/>
          <a:ea typeface="+mn-ea"/>
          <a:cs typeface="+mn-cs"/>
        </a:defRPr>
      </a:lvl1pPr>
      <a:lvl2pPr marL="1463020" indent="-561417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5500">
          <a:solidFill>
            <a:schemeClr val="tx1"/>
          </a:solidFill>
          <a:latin typeface="+mn-lt"/>
          <a:ea typeface="+mn-ea"/>
        </a:defRPr>
      </a:lvl2pPr>
      <a:lvl3pPr marL="2251925" indent="-448715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55616" indent="-448715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3900">
          <a:solidFill>
            <a:schemeClr val="tx1"/>
          </a:solidFill>
          <a:latin typeface="+mn-lt"/>
          <a:ea typeface="+mn-ea"/>
        </a:defRPr>
      </a:lvl4pPr>
      <a:lvl5pPr marL="4057220" indent="-448715" algn="l" defTabSz="1801122" rtl="0" eaLnBrk="0" fontAlgn="base" hangingPunct="0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5pPr>
      <a:lvl6pPr marL="4659336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6pPr>
      <a:lvl7pPr marL="5260269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7pPr>
      <a:lvl8pPr marL="5861205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8pPr>
      <a:lvl9pPr marL="6462141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093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1871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0280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0374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0467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0561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0654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07482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22</cp:revision>
  <dcterms:created xsi:type="dcterms:W3CDTF">2010-06-02T01:56:44Z</dcterms:created>
  <dcterms:modified xsi:type="dcterms:W3CDTF">2018-03-14T00:53:42Z</dcterms:modified>
</cp:coreProperties>
</file>