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50" d="100"/>
          <a:sy n="50" d="100"/>
        </p:scale>
        <p:origin x="-1548" y="-276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516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592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592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516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5977409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1017349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928939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表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420×297mm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141×297mm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1346522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138mm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49667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3240088" y="1044575"/>
            <a:ext cx="151256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紙裏　</a:t>
            </a: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3321332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6527894" y="12307936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60" name="Text Box 74"/>
          <p:cNvSpPr txBox="1">
            <a:spLocks noChangeArrowheads="1"/>
          </p:cNvSpPr>
          <p:nvPr userDrawn="1"/>
        </p:nvSpPr>
        <p:spPr bwMode="auto">
          <a:xfrm>
            <a:off x="11592639" y="12307936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1" name="図 60" descr="巻3右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73994" y="35918"/>
            <a:ext cx="457200" cy="992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2018-03-14T00:52:35Z</dcterms:modified>
</cp:coreProperties>
</file>