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6">
          <p15:clr>
            <a:srgbClr val="A4A3A4"/>
          </p15:clr>
        </p15:guide>
        <p15:guide id="2" pos="56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57" d="100"/>
          <a:sy n="57" d="100"/>
        </p:scale>
        <p:origin x="1524" y="78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図 59">
            <a:extLst>
              <a:ext uri="{FF2B5EF4-FFF2-40B4-BE49-F238E27FC236}">
                <a16:creationId xmlns:a16="http://schemas.microsoft.com/office/drawing/2014/main" id="{230A14CB-FB57-45ED-9624-15F0CA37968B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0027" y="91022"/>
            <a:ext cx="1854835" cy="918210"/>
          </a:xfrm>
          <a:prstGeom prst="rect">
            <a:avLst/>
          </a:prstGeom>
        </p:spPr>
      </p:pic>
      <p:sp>
        <p:nvSpPr>
          <p:cNvPr id="56" name="Line 7"/>
          <p:cNvSpPr>
            <a:spLocks noChangeShapeType="1"/>
          </p:cNvSpPr>
          <p:nvPr userDrawn="1"/>
        </p:nvSpPr>
        <p:spPr bwMode="auto">
          <a:xfrm>
            <a:off x="12817549" y="10800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7"/>
          <p:cNvSpPr>
            <a:spLocks noChangeShapeType="1"/>
          </p:cNvSpPr>
          <p:nvPr userDrawn="1"/>
        </p:nvSpPr>
        <p:spPr bwMode="auto">
          <a:xfrm>
            <a:off x="5184000" y="10800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6786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900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8467639" y="1097930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7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>
                <a:latin typeface="Arial" charset="0"/>
              </a:rPr>
              <a:t>A3 </a:t>
            </a:r>
            <a:r>
              <a:rPr lang="ja-JP" altLang="en-US" sz="1800">
                <a:latin typeface="Arial" charset="0"/>
              </a:rPr>
              <a:t>観音折 外面 （表面）</a:t>
            </a:r>
            <a:endParaRPr lang="en-US" altLang="ja-JP" sz="1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420×297mm</a:t>
            </a: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106×297mm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6480845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C</a:t>
            </a:r>
            <a:r>
              <a:rPr lang="ja-JP" altLang="en-US" sz="1200">
                <a:latin typeface="Arial Black" pitchFamily="34" charset="0"/>
              </a:rPr>
              <a:t>）</a:t>
            </a:r>
            <a:r>
              <a:rPr lang="en-US" altLang="ja-JP" sz="1200">
                <a:latin typeface="Arial Black" pitchFamily="34" charset="0"/>
              </a:rPr>
              <a:t>106mm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5" name="図 24" descr="名称未設定 1.bmp"/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6305562" y="89818"/>
            <a:ext cx="1014103" cy="890649"/>
          </a:xfrm>
          <a:prstGeom prst="rect">
            <a:avLst/>
          </a:prstGeom>
        </p:spPr>
      </p:pic>
      <p:pic>
        <p:nvPicPr>
          <p:cNvPr id="26" name="図 25" descr="名称未設定 1.bmp"/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478324" y="325154"/>
            <a:ext cx="515339" cy="653143"/>
          </a:xfrm>
          <a:prstGeom prst="rect">
            <a:avLst/>
          </a:prstGeom>
        </p:spPr>
      </p:pic>
      <p:pic>
        <p:nvPicPr>
          <p:cNvPr id="27" name="図 26" descr="名称未設定 1.bmp"/>
          <p:cNvPicPr/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8086287" y="51958"/>
            <a:ext cx="793362" cy="855024"/>
          </a:xfrm>
          <a:prstGeom prst="rect">
            <a:avLst/>
          </a:prstGeom>
        </p:spPr>
      </p:pic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4037013" y="212725"/>
            <a:ext cx="1911350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観音折です。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29" name="図 28" descr="ori_kannon.gif"/>
          <p:cNvPicPr/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083315" y="242044"/>
            <a:ext cx="619043" cy="534390"/>
          </a:xfrm>
          <a:prstGeom prst="rect">
            <a:avLst/>
          </a:prstGeom>
        </p:spPr>
      </p:pic>
      <p:sp>
        <p:nvSpPr>
          <p:cNvPr id="30" name="Line 204"/>
          <p:cNvSpPr>
            <a:spLocks noChangeShapeType="1"/>
          </p:cNvSpPr>
          <p:nvPr userDrawn="1"/>
        </p:nvSpPr>
        <p:spPr bwMode="auto">
          <a:xfrm>
            <a:off x="5184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Text Box 74"/>
          <p:cNvSpPr txBox="1">
            <a:spLocks noChangeArrowheads="1"/>
          </p:cNvSpPr>
          <p:nvPr userDrawn="1"/>
        </p:nvSpPr>
        <p:spPr bwMode="auto">
          <a:xfrm>
            <a:off x="266442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D</a:t>
            </a:r>
            <a:r>
              <a:rPr lang="ja-JP" altLang="en-US" sz="1200">
                <a:latin typeface="Arial Black" pitchFamily="34" charset="0"/>
              </a:rPr>
              <a:t>）</a:t>
            </a:r>
            <a:r>
              <a:rPr lang="en-US" altLang="ja-JP" sz="1200">
                <a:latin typeface="Arial Black" pitchFamily="34" charset="0"/>
              </a:rPr>
              <a:t>104mm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46" name="Text Box 74"/>
          <p:cNvSpPr txBox="1">
            <a:spLocks noChangeArrowheads="1"/>
          </p:cNvSpPr>
          <p:nvPr userDrawn="1"/>
        </p:nvSpPr>
        <p:spPr bwMode="auto">
          <a:xfrm>
            <a:off x="10369277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B</a:t>
            </a:r>
            <a:r>
              <a:rPr lang="ja-JP" altLang="en-US" sz="1200">
                <a:latin typeface="Arial Black" pitchFamily="34" charset="0"/>
              </a:rPr>
              <a:t>）</a:t>
            </a:r>
            <a:r>
              <a:rPr lang="en-US" altLang="ja-JP" sz="1200">
                <a:latin typeface="Arial Black" pitchFamily="34" charset="0"/>
              </a:rPr>
              <a:t>106mm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49" name="Text Box 74"/>
          <p:cNvSpPr txBox="1">
            <a:spLocks noChangeArrowheads="1"/>
          </p:cNvSpPr>
          <p:nvPr userDrawn="1"/>
        </p:nvSpPr>
        <p:spPr bwMode="auto">
          <a:xfrm>
            <a:off x="14185304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B</a:t>
            </a:r>
            <a:r>
              <a:rPr lang="ja-JP" altLang="en-US" sz="1200">
                <a:latin typeface="Arial Black" pitchFamily="34" charset="0"/>
              </a:rPr>
              <a:t>）</a:t>
            </a:r>
            <a:r>
              <a:rPr lang="en-US" altLang="ja-JP" sz="1200">
                <a:latin typeface="Arial Black" pitchFamily="34" charset="0"/>
              </a:rPr>
              <a:t>104mm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Line 204"/>
          <p:cNvSpPr>
            <a:spLocks noChangeShapeType="1"/>
          </p:cNvSpPr>
          <p:nvPr userDrawn="1"/>
        </p:nvSpPr>
        <p:spPr bwMode="auto">
          <a:xfrm>
            <a:off x="12816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4" name="Text Box 74"/>
          <p:cNvSpPr txBox="1">
            <a:spLocks noChangeArrowheads="1"/>
          </p:cNvSpPr>
          <p:nvPr userDrawn="1"/>
        </p:nvSpPr>
        <p:spPr bwMode="auto">
          <a:xfrm>
            <a:off x="4646323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12281594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Win10_PC1</cp:lastModifiedBy>
  <cp:revision>22</cp:revision>
  <dcterms:created xsi:type="dcterms:W3CDTF">2010-06-02T01:56:44Z</dcterms:created>
  <dcterms:modified xsi:type="dcterms:W3CDTF">2019-11-07T22:58:33Z</dcterms:modified>
</cp:coreProperties>
</file>