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1524" y="78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図 62">
            <a:extLst>
              <a:ext uri="{FF2B5EF4-FFF2-40B4-BE49-F238E27FC236}">
                <a16:creationId xmlns:a16="http://schemas.microsoft.com/office/drawing/2014/main" id="{D95C7059-2B7C-4CDB-9800-25BC47CA1BCD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300" y="93823"/>
            <a:ext cx="1854835" cy="918210"/>
          </a:xfrm>
          <a:prstGeom prst="rect">
            <a:avLst/>
          </a:prstGeom>
        </p:spPr>
      </p:pic>
      <p:pic>
        <p:nvPicPr>
          <p:cNvPr id="60" name="図 59" descr="名称未設定 1.bmp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82845" y="59214"/>
            <a:ext cx="792831" cy="859809"/>
          </a:xfrm>
          <a:prstGeom prst="rect">
            <a:avLst/>
          </a:prstGeom>
        </p:spPr>
      </p:pic>
      <p:pic>
        <p:nvPicPr>
          <p:cNvPr id="57" name="図 56" descr="名称未設定 1.bmp"/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484381" y="329141"/>
            <a:ext cx="513212" cy="641445"/>
          </a:xfrm>
          <a:prstGeom prst="rect">
            <a:avLst/>
          </a:prstGeom>
        </p:spPr>
      </p:pic>
      <p:pic>
        <p:nvPicPr>
          <p:cNvPr id="54" name="図 53" descr="名称未設定 1.bmp"/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6278278" y="61502"/>
            <a:ext cx="895350" cy="914400"/>
          </a:xfrm>
          <a:prstGeom prst="rect">
            <a:avLst/>
          </a:prstGeom>
        </p:spPr>
      </p:pic>
      <p:sp>
        <p:nvSpPr>
          <p:cNvPr id="56" name="Line 7"/>
          <p:cNvSpPr>
            <a:spLocks noChangeShapeType="1"/>
          </p:cNvSpPr>
          <p:nvPr userDrawn="1"/>
        </p:nvSpPr>
        <p:spPr bwMode="auto">
          <a:xfrm>
            <a:off x="12817549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7"/>
          <p:cNvSpPr>
            <a:spLocks noChangeShapeType="1"/>
          </p:cNvSpPr>
          <p:nvPr userDrawn="1"/>
        </p:nvSpPr>
        <p:spPr bwMode="auto">
          <a:xfrm>
            <a:off x="5184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6763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>
                <a:latin typeface="Arial" charset="0"/>
              </a:rPr>
              <a:t>A3 </a:t>
            </a:r>
            <a:r>
              <a:rPr lang="ja-JP" altLang="en-US" sz="1800">
                <a:latin typeface="Arial" charset="0"/>
              </a:rPr>
              <a:t>観音折 中面 （裏面）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106×297mm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8084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B’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106mm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9" name="図 28" descr="ori_kannon.gif"/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083315" y="242044"/>
            <a:ext cx="619043" cy="534390"/>
          </a:xfrm>
          <a:prstGeom prst="rect">
            <a:avLst/>
          </a:prstGeom>
        </p:spPr>
      </p:pic>
      <p:sp>
        <p:nvSpPr>
          <p:cNvPr id="30" name="Line 204"/>
          <p:cNvSpPr>
            <a:spLocks noChangeShapeType="1"/>
          </p:cNvSpPr>
          <p:nvPr userDrawn="1"/>
        </p:nvSpPr>
        <p:spPr bwMode="auto">
          <a:xfrm>
            <a:off x="5184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266442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A’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46" name="Text Box 74"/>
          <p:cNvSpPr txBox="1">
            <a:spLocks noChangeArrowheads="1"/>
          </p:cNvSpPr>
          <p:nvPr userDrawn="1"/>
        </p:nvSpPr>
        <p:spPr bwMode="auto">
          <a:xfrm>
            <a:off x="1036927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C’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106mm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1418530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D’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Line 204"/>
          <p:cNvSpPr>
            <a:spLocks noChangeShapeType="1"/>
          </p:cNvSpPr>
          <p:nvPr userDrawn="1"/>
        </p:nvSpPr>
        <p:spPr bwMode="auto">
          <a:xfrm>
            <a:off x="12816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Text Box 74"/>
          <p:cNvSpPr txBox="1">
            <a:spLocks noChangeArrowheads="1"/>
          </p:cNvSpPr>
          <p:nvPr userDrawn="1"/>
        </p:nvSpPr>
        <p:spPr bwMode="auto">
          <a:xfrm>
            <a:off x="4659379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62" name="Text Box 74"/>
          <p:cNvSpPr txBox="1">
            <a:spLocks noChangeArrowheads="1"/>
          </p:cNvSpPr>
          <p:nvPr userDrawn="1"/>
        </p:nvSpPr>
        <p:spPr bwMode="auto">
          <a:xfrm>
            <a:off x="12284017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22</cp:revision>
  <dcterms:created xsi:type="dcterms:W3CDTF">2010-06-02T01:56:44Z</dcterms:created>
  <dcterms:modified xsi:type="dcterms:W3CDTF">2019-11-07T23:00:18Z</dcterms:modified>
</cp:coreProperties>
</file>