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44" d="100"/>
          <a:sy n="44" d="100"/>
        </p:scale>
        <p:origin x="2928" y="84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1"/>
          <p:cNvSpPr>
            <a:spLocks noChangeShapeType="1"/>
          </p:cNvSpPr>
          <p:nvPr userDrawn="1"/>
        </p:nvSpPr>
        <p:spPr bwMode="auto">
          <a:xfrm>
            <a:off x="1079498" y="11519999"/>
            <a:ext cx="11395696" cy="140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1"/>
          <p:cNvSpPr>
            <a:spLocks noChangeShapeType="1"/>
          </p:cNvSpPr>
          <p:nvPr userDrawn="1"/>
        </p:nvSpPr>
        <p:spPr bwMode="auto">
          <a:xfrm>
            <a:off x="1079498" y="648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648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160884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A3 </a:t>
            </a:r>
            <a:r>
              <a:rPr lang="ja-JP" altLang="en-US" sz="1800">
                <a:latin typeface="Arial" charset="0"/>
              </a:rPr>
              <a:t>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</a:t>
            </a:r>
            <a:r>
              <a:rPr lang="ja-JP" altLang="en-US" sz="1800" baseline="0">
                <a:latin typeface="Arial" charset="0"/>
              </a:rPr>
              <a:t> </a:t>
            </a:r>
            <a:r>
              <a:rPr lang="ja-JP" altLang="en-US" sz="1800">
                <a:latin typeface="Arial" charset="0"/>
              </a:rPr>
              <a:t>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297×420mm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297×140mm</a:t>
            </a:r>
          </a:p>
          <a:p>
            <a:pPr algn="just" defTabSz="934829">
              <a:defRPr/>
            </a:pP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10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3779341" y="161925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2" name="図 21" descr="C:\Users\Ex-Image-L\Desktop\ワードテンプレート\ori_z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312" y="185210"/>
            <a:ext cx="426053" cy="53019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Line 204"/>
          <p:cNvSpPr>
            <a:spLocks noChangeShapeType="1"/>
          </p:cNvSpPr>
          <p:nvPr userDrawn="1"/>
        </p:nvSpPr>
        <p:spPr bwMode="auto">
          <a:xfrm>
            <a:off x="1332000" y="1152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7" name="Text Box 99"/>
          <p:cNvSpPr txBox="1">
            <a:spLocks noChangeArrowheads="1"/>
          </p:cNvSpPr>
          <p:nvPr userDrawn="1"/>
        </p:nvSpPr>
        <p:spPr bwMode="auto">
          <a:xfrm>
            <a:off x="610121" y="3744541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140mm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" name="Text Box 99"/>
          <p:cNvSpPr txBox="1">
            <a:spLocks noChangeArrowheads="1"/>
          </p:cNvSpPr>
          <p:nvPr userDrawn="1"/>
        </p:nvSpPr>
        <p:spPr bwMode="auto">
          <a:xfrm>
            <a:off x="610121" y="9031411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140mm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108"/>
          <p:cNvSpPr txBox="1">
            <a:spLocks noChangeArrowheads="1"/>
          </p:cNvSpPr>
          <p:nvPr userDrawn="1"/>
        </p:nvSpPr>
        <p:spPr bwMode="auto">
          <a:xfrm>
            <a:off x="222250" y="6383547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" name="Text Box 108"/>
          <p:cNvSpPr txBox="1">
            <a:spLocks noChangeArrowheads="1"/>
          </p:cNvSpPr>
          <p:nvPr userDrawn="1"/>
        </p:nvSpPr>
        <p:spPr bwMode="auto">
          <a:xfrm>
            <a:off x="222250" y="1142459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0" name="Text Box 99"/>
          <p:cNvSpPr txBox="1">
            <a:spLocks noChangeArrowheads="1"/>
          </p:cNvSpPr>
          <p:nvPr userDrawn="1"/>
        </p:nvSpPr>
        <p:spPr bwMode="auto">
          <a:xfrm>
            <a:off x="610121" y="14113693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140mm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343" y="185210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2020-06-03T00:33:39Z</dcterms:modified>
</cp:coreProperties>
</file>