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1524" y="78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7"/>
          <p:cNvSpPr>
            <a:spLocks noChangeShapeType="1"/>
          </p:cNvSpPr>
          <p:nvPr userDrawn="1"/>
        </p:nvSpPr>
        <p:spPr bwMode="auto">
          <a:xfrm>
            <a:off x="12780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7"/>
          <p:cNvSpPr>
            <a:spLocks noChangeShapeType="1"/>
          </p:cNvSpPr>
          <p:nvPr userDrawn="1"/>
        </p:nvSpPr>
        <p:spPr bwMode="auto">
          <a:xfrm>
            <a:off x="5220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6763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b="1" dirty="0">
                <a:latin typeface="+mn-ea"/>
                <a:ea typeface="+mn-ea"/>
              </a:rPr>
              <a:t>A3</a:t>
            </a:r>
            <a:r>
              <a:rPr lang="ja-JP" altLang="en-US" sz="1800" b="1" dirty="0">
                <a:latin typeface="+mn-ea"/>
                <a:ea typeface="+mn-ea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+mn-ea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105×297mm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80845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0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2664421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46" name="Text Box 74"/>
          <p:cNvSpPr txBox="1">
            <a:spLocks noChangeArrowheads="1"/>
          </p:cNvSpPr>
          <p:nvPr userDrawn="1"/>
        </p:nvSpPr>
        <p:spPr bwMode="auto">
          <a:xfrm>
            <a:off x="10369277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14185304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8" name="Line 204"/>
          <p:cNvSpPr>
            <a:spLocks noChangeShapeType="1"/>
          </p:cNvSpPr>
          <p:nvPr userDrawn="1"/>
        </p:nvSpPr>
        <p:spPr bwMode="auto">
          <a:xfrm>
            <a:off x="1278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4680000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2240000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60" name="図 59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417" y="109725"/>
            <a:ext cx="1855470" cy="918845"/>
          </a:xfrm>
          <a:prstGeom prst="rect">
            <a:avLst/>
          </a:prstGeom>
        </p:spPr>
      </p:pic>
      <p:pic>
        <p:nvPicPr>
          <p:cNvPr id="61" name="図 60" descr="C:\Users\Win7-2\Desktop\ori_w.gif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247015"/>
            <a:ext cx="682625" cy="5276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25</cp:revision>
  <dcterms:created xsi:type="dcterms:W3CDTF">2010-06-02T01:56:44Z</dcterms:created>
  <dcterms:modified xsi:type="dcterms:W3CDTF">2019-11-07T21:55:37Z</dcterms:modified>
</cp:coreProperties>
</file>