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43" d="100"/>
          <a:sy n="43" d="100"/>
        </p:scale>
        <p:origin x="2886" y="60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>
            <a:spLocks noChangeShapeType="1"/>
          </p:cNvSpPr>
          <p:nvPr userDrawn="1"/>
        </p:nvSpPr>
        <p:spPr bwMode="auto">
          <a:xfrm>
            <a:off x="1079498" y="1278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1"/>
          <p:cNvSpPr>
            <a:spLocks noChangeShapeType="1"/>
          </p:cNvSpPr>
          <p:nvPr userDrawn="1"/>
        </p:nvSpPr>
        <p:spPr bwMode="auto">
          <a:xfrm>
            <a:off x="1079498" y="522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1010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297mm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74"/>
          <p:cNvSpPr txBox="1">
            <a:spLocks noChangeArrowheads="1"/>
          </p:cNvSpPr>
          <p:nvPr userDrawn="1"/>
        </p:nvSpPr>
        <p:spPr bwMode="auto">
          <a:xfrm>
            <a:off x="283881" y="8903957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26" name="Text Box 74"/>
          <p:cNvSpPr txBox="1">
            <a:spLocks noChangeArrowheads="1"/>
          </p:cNvSpPr>
          <p:nvPr userDrawn="1"/>
        </p:nvSpPr>
        <p:spPr bwMode="auto">
          <a:xfrm>
            <a:off x="377453" y="3246260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27" name="Text Box 74"/>
          <p:cNvSpPr txBox="1">
            <a:spLocks noChangeArrowheads="1"/>
          </p:cNvSpPr>
          <p:nvPr userDrawn="1"/>
        </p:nvSpPr>
        <p:spPr bwMode="auto">
          <a:xfrm>
            <a:off x="377453" y="684088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28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b="1" dirty="0">
                <a:latin typeface="+mn-ea"/>
                <a:ea typeface="+mn-ea"/>
              </a:rPr>
              <a:t>A3</a:t>
            </a:r>
            <a:r>
              <a:rPr lang="ja-JP" altLang="en-US" sz="1800" b="1" dirty="0">
                <a:latin typeface="+mn-ea"/>
                <a:ea typeface="+mn-ea"/>
              </a:rPr>
              <a:t>　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外四つ折（</a:t>
            </a:r>
            <a:r>
              <a:rPr kumimoji="1" lang="en-US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W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折）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+mn-ea"/>
              <a:cs typeface="+mn-cs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105×297mm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0" name="図 29" descr="C:\Users\Win7-2\Desktop\ori_w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247015"/>
            <a:ext cx="682625" cy="52768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Line 204"/>
          <p:cNvSpPr>
            <a:spLocks noChangeShapeType="1"/>
          </p:cNvSpPr>
          <p:nvPr userDrawn="1"/>
        </p:nvSpPr>
        <p:spPr bwMode="auto">
          <a:xfrm>
            <a:off x="1332000" y="522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1278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48" name="図 47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295" y="187698"/>
            <a:ext cx="1855470" cy="918845"/>
          </a:xfrm>
          <a:prstGeom prst="rect">
            <a:avLst/>
          </a:prstGeom>
        </p:spPr>
      </p:pic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377453" y="10873457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377453" y="1462507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26</cp:revision>
  <dcterms:created xsi:type="dcterms:W3CDTF">2010-06-02T01:56:44Z</dcterms:created>
  <dcterms:modified xsi:type="dcterms:W3CDTF">2019-11-07T21:56:42Z</dcterms:modified>
</cp:coreProperties>
</file>